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slideLayouts/slideLayout31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50" r:id="rId5"/>
    <p:sldMasterId id="2147483652" r:id="rId6"/>
    <p:sldMasterId id="2147483654" r:id="rId7"/>
    <p:sldMasterId id="2147483680" r:id="rId8"/>
    <p:sldMasterId id="2147483661" r:id="rId9"/>
    <p:sldMasterId id="2147483674" r:id="rId10"/>
    <p:sldMasterId id="2147483678" r:id="rId11"/>
  </p:sldMasterIdLst>
  <p:notesMasterIdLst>
    <p:notesMasterId r:id="rId49"/>
  </p:notesMasterIdLst>
  <p:sldIdLst>
    <p:sldId id="270" r:id="rId12"/>
    <p:sldId id="293" r:id="rId13"/>
    <p:sldId id="262" r:id="rId14"/>
    <p:sldId id="292" r:id="rId15"/>
    <p:sldId id="272" r:id="rId16"/>
    <p:sldId id="276" r:id="rId17"/>
    <p:sldId id="271" r:id="rId18"/>
    <p:sldId id="277" r:id="rId19"/>
    <p:sldId id="278" r:id="rId20"/>
    <p:sldId id="303" r:id="rId21"/>
    <p:sldId id="279" r:id="rId22"/>
    <p:sldId id="296" r:id="rId23"/>
    <p:sldId id="297" r:id="rId24"/>
    <p:sldId id="298" r:id="rId25"/>
    <p:sldId id="299" r:id="rId26"/>
    <p:sldId id="300" r:id="rId27"/>
    <p:sldId id="302" r:id="rId28"/>
    <p:sldId id="301" r:id="rId29"/>
    <p:sldId id="304" r:id="rId30"/>
    <p:sldId id="280" r:id="rId31"/>
    <p:sldId id="305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94" r:id="rId40"/>
    <p:sldId id="289" r:id="rId41"/>
    <p:sldId id="281" r:id="rId42"/>
    <p:sldId id="306" r:id="rId43"/>
    <p:sldId id="290" r:id="rId44"/>
    <p:sldId id="307" r:id="rId45"/>
    <p:sldId id="291" r:id="rId46"/>
    <p:sldId id="264" r:id="rId47"/>
    <p:sldId id="295" r:id="rId4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" id="{51E761BD-1349-2D4D-9872-AF8908827C29}">
          <p14:sldIdLst>
            <p14:sldId id="270"/>
            <p14:sldId id="293"/>
          </p14:sldIdLst>
        </p14:section>
        <p14:section name="Inhoudelijke slides" id="{595696BB-F460-8543-AF5C-4A17E22A2CEA}">
          <p14:sldIdLst>
            <p14:sldId id="262"/>
            <p14:sldId id="292"/>
            <p14:sldId id="272"/>
            <p14:sldId id="276"/>
            <p14:sldId id="271"/>
            <p14:sldId id="277"/>
            <p14:sldId id="278"/>
            <p14:sldId id="303"/>
            <p14:sldId id="279"/>
            <p14:sldId id="296"/>
            <p14:sldId id="297"/>
            <p14:sldId id="298"/>
            <p14:sldId id="299"/>
            <p14:sldId id="300"/>
            <p14:sldId id="302"/>
            <p14:sldId id="301"/>
            <p14:sldId id="304"/>
            <p14:sldId id="280"/>
            <p14:sldId id="305"/>
            <p14:sldId id="282"/>
            <p14:sldId id="283"/>
            <p14:sldId id="284"/>
            <p14:sldId id="285"/>
            <p14:sldId id="286"/>
            <p14:sldId id="287"/>
            <p14:sldId id="288"/>
            <p14:sldId id="294"/>
            <p14:sldId id="289"/>
            <p14:sldId id="281"/>
            <p14:sldId id="306"/>
            <p14:sldId id="290"/>
            <p14:sldId id="307"/>
            <p14:sldId id="291"/>
          </p14:sldIdLst>
        </p14:section>
        <p14:section name="Inhoudelijke slides met beeld" id="{50573DB4-BDBC-9043-827A-C7D0984FFE9C}">
          <p14:sldIdLst>
            <p14:sldId id="26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869" userDrawn="1">
          <p15:clr>
            <a:srgbClr val="A4A3A4"/>
          </p15:clr>
        </p15:guide>
        <p15:guide id="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BD797C-AC4B-4120-908E-3998C1D876EB}" v="145" dt="2023-06-15T11:38:04.6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79" autoAdjust="0"/>
    <p:restoredTop sz="94676"/>
  </p:normalViewPr>
  <p:slideViewPr>
    <p:cSldViewPr snapToGrid="0" snapToObjects="1" showGuides="1">
      <p:cViewPr varScale="1">
        <p:scale>
          <a:sx n="86" d="100"/>
          <a:sy n="86" d="100"/>
        </p:scale>
        <p:origin x="792" y="58"/>
      </p:cViewPr>
      <p:guideLst>
        <p:guide orient="horz" pos="2160"/>
        <p:guide pos="869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8" Type="http://schemas.openxmlformats.org/officeDocument/2006/relationships/slideMaster" Target="slideMasters/slideMaster5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üss RM, Remi" userId="0a54d0de-b609-4555-b731-bb7267ce5668" providerId="ADAL" clId="{32BD797C-AC4B-4120-908E-3998C1D876EB}"/>
    <pc:docChg chg="undo custSel addSld delSld modSld sldOrd modSection">
      <pc:chgData name="Thüss RM, Remi" userId="0a54d0de-b609-4555-b731-bb7267ce5668" providerId="ADAL" clId="{32BD797C-AC4B-4120-908E-3998C1D876EB}" dt="2023-07-10T13:08:25.655" v="1053" actId="20577"/>
      <pc:docMkLst>
        <pc:docMk/>
      </pc:docMkLst>
      <pc:sldChg chg="addSp delSp modSp mod">
        <pc:chgData name="Thüss RM, Remi" userId="0a54d0de-b609-4555-b731-bb7267ce5668" providerId="ADAL" clId="{32BD797C-AC4B-4120-908E-3998C1D876EB}" dt="2023-06-01T13:13:14.543" v="851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32BD797C-AC4B-4120-908E-3998C1D876EB}" dt="2023-03-27T14:13:26.032" v="111"/>
          <ac:spMkLst>
            <pc:docMk/>
            <pc:sldMk cId="1631541359" sldId="262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6-01T13:13:14.543" v="851" actId="20577"/>
          <ac:spMkLst>
            <pc:docMk/>
            <pc:sldMk cId="1631541359" sldId="262"/>
            <ac:spMk id="6" creationId="{5607DDF2-4BD5-AE44-B338-9D054C7D1C9E}"/>
          </ac:spMkLst>
        </pc:spChg>
        <pc:picChg chg="add del">
          <ac:chgData name="Thüss RM, Remi" userId="0a54d0de-b609-4555-b731-bb7267ce5668" providerId="ADAL" clId="{32BD797C-AC4B-4120-908E-3998C1D876EB}" dt="2023-04-19T13:19:42.073" v="837"/>
          <ac:picMkLst>
            <pc:docMk/>
            <pc:sldMk cId="1631541359" sldId="262"/>
            <ac:picMk id="1026" creationId="{DCBB0F3D-5C77-9AED-C425-7E596302DCA3}"/>
          </ac:picMkLst>
        </pc:picChg>
      </pc:sldChg>
      <pc:sldChg chg="addSp delSp modSp mod">
        <pc:chgData name="Thüss RM, Remi" userId="0a54d0de-b609-4555-b731-bb7267ce5668" providerId="ADAL" clId="{32BD797C-AC4B-4120-908E-3998C1D876EB}" dt="2023-07-10T13:08:25.655" v="1053" actId="20577"/>
        <pc:sldMkLst>
          <pc:docMk/>
          <pc:sldMk cId="3023644067" sldId="264"/>
        </pc:sldMkLst>
        <pc:spChg chg="mod">
          <ac:chgData name="Thüss RM, Remi" userId="0a54d0de-b609-4555-b731-bb7267ce5668" providerId="ADAL" clId="{32BD797C-AC4B-4120-908E-3998C1D876EB}" dt="2023-04-19T08:37:42.239" v="351" actId="20577"/>
          <ac:spMkLst>
            <pc:docMk/>
            <pc:sldMk cId="3023644067" sldId="264"/>
            <ac:spMk id="5" creationId="{59CE06E7-1D27-2440-8E90-D9C0EEA07000}"/>
          </ac:spMkLst>
        </pc:spChg>
        <pc:spChg chg="del">
          <ac:chgData name="Thüss RM, Remi" userId="0a54d0de-b609-4555-b731-bb7267ce5668" providerId="ADAL" clId="{32BD797C-AC4B-4120-908E-3998C1D876EB}" dt="2023-04-19T08:35:37.112" v="330"/>
          <ac:spMkLst>
            <pc:docMk/>
            <pc:sldMk cId="3023644067" sldId="264"/>
            <ac:spMk id="6" creationId="{77D48F48-F592-CE46-94F8-6C0712A4E4BC}"/>
          </ac:spMkLst>
        </pc:spChg>
        <pc:spChg chg="mod">
          <ac:chgData name="Thüss RM, Remi" userId="0a54d0de-b609-4555-b731-bb7267ce5668" providerId="ADAL" clId="{32BD797C-AC4B-4120-908E-3998C1D876EB}" dt="2023-07-10T13:08:25.655" v="1053" actId="20577"/>
          <ac:spMkLst>
            <pc:docMk/>
            <pc:sldMk cId="3023644067" sldId="264"/>
            <ac:spMk id="7" creationId="{0939731C-28E0-004F-98AB-84BD09FFDA9F}"/>
          </ac:spMkLst>
        </pc:spChg>
        <pc:picChg chg="add mod">
          <ac:chgData name="Thüss RM, Remi" userId="0a54d0de-b609-4555-b731-bb7267ce5668" providerId="ADAL" clId="{32BD797C-AC4B-4120-908E-3998C1D876EB}" dt="2023-04-19T08:35:40.349" v="331" actId="27614"/>
          <ac:picMkLst>
            <pc:docMk/>
            <pc:sldMk cId="3023644067" sldId="264"/>
            <ac:picMk id="3" creationId="{AC2FF8C1-6C86-A56A-9232-C32620D7D949}"/>
          </ac:picMkLst>
        </pc:picChg>
      </pc:sldChg>
      <pc:sldChg chg="addSp modSp mod">
        <pc:chgData name="Thüss RM, Remi" userId="0a54d0de-b609-4555-b731-bb7267ce5668" providerId="ADAL" clId="{32BD797C-AC4B-4120-908E-3998C1D876EB}" dt="2023-04-19T12:55:14.817" v="830" actId="29295"/>
        <pc:sldMkLst>
          <pc:docMk/>
          <pc:sldMk cId="3093389630" sldId="270"/>
        </pc:sldMkLst>
        <pc:spChg chg="add mod">
          <ac:chgData name="Thüss RM, Remi" userId="0a54d0de-b609-4555-b731-bb7267ce5668" providerId="ADAL" clId="{32BD797C-AC4B-4120-908E-3998C1D876EB}" dt="2023-04-19T12:54:43.192" v="825" actId="14100"/>
          <ac:spMkLst>
            <pc:docMk/>
            <pc:sldMk cId="3093389630" sldId="270"/>
            <ac:spMk id="2" creationId="{A692F213-1C41-6C9A-E4B9-F5130D377A03}"/>
          </ac:spMkLst>
        </pc:spChg>
        <pc:spChg chg="mod">
          <ac:chgData name="Thüss RM, Remi" userId="0a54d0de-b609-4555-b731-bb7267ce5668" providerId="ADAL" clId="{32BD797C-AC4B-4120-908E-3998C1D876EB}" dt="2023-04-19T12:54:08.388" v="791" actId="1076"/>
          <ac:spMkLst>
            <pc:docMk/>
            <pc:sldMk cId="3093389630" sldId="270"/>
            <ac:spMk id="17" creationId="{FCB6D44A-916E-4D19-E20B-6B1D1F5B0DD9}"/>
          </ac:spMkLst>
        </pc:spChg>
        <pc:picChg chg="mod">
          <ac:chgData name="Thüss RM, Remi" userId="0a54d0de-b609-4555-b731-bb7267ce5668" providerId="ADAL" clId="{32BD797C-AC4B-4120-908E-3998C1D876EB}" dt="2023-04-19T12:55:14.817" v="830" actId="29295"/>
          <ac:picMkLst>
            <pc:docMk/>
            <pc:sldMk cId="3093389630" sldId="270"/>
            <ac:picMk id="12" creationId="{267ED1E2-71EF-1613-1890-0569B6867943}"/>
          </ac:picMkLst>
        </pc:picChg>
      </pc:sldChg>
      <pc:sldChg chg="addSp delSp modSp mod">
        <pc:chgData name="Thüss RM, Remi" userId="0a54d0de-b609-4555-b731-bb7267ce5668" providerId="ADAL" clId="{32BD797C-AC4B-4120-908E-3998C1D876EB}" dt="2023-04-19T12:45:51.658" v="787" actId="1076"/>
        <pc:sldMkLst>
          <pc:docMk/>
          <pc:sldMk cId="2922120188" sldId="271"/>
        </pc:sldMkLst>
        <pc:spChg chg="mod">
          <ac:chgData name="Thüss RM, Remi" userId="0a54d0de-b609-4555-b731-bb7267ce5668" providerId="ADAL" clId="{32BD797C-AC4B-4120-908E-3998C1D876EB}" dt="2023-04-19T08:13:00.152" v="274" actId="20577"/>
          <ac:spMkLst>
            <pc:docMk/>
            <pc:sldMk cId="2922120188" sldId="271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19.749" v="514" actId="255"/>
          <ac:spMkLst>
            <pc:docMk/>
            <pc:sldMk cId="2922120188" sldId="271"/>
            <ac:spMk id="5" creationId="{AF22ADAA-A962-8944-AD14-23A328386956}"/>
          </ac:spMkLst>
        </pc:spChg>
        <pc:spChg chg="del mod">
          <ac:chgData name="Thüss RM, Remi" userId="0a54d0de-b609-4555-b731-bb7267ce5668" providerId="ADAL" clId="{32BD797C-AC4B-4120-908E-3998C1D876EB}" dt="2023-04-19T08:17:43.353" v="299" actId="22"/>
          <ac:spMkLst>
            <pc:docMk/>
            <pc:sldMk cId="2922120188" sldId="271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32BD797C-AC4B-4120-908E-3998C1D876EB}" dt="2023-04-19T08:16:09.780" v="295"/>
          <ac:spMkLst>
            <pc:docMk/>
            <pc:sldMk cId="2922120188" sldId="271"/>
            <ac:spMk id="7" creationId="{187DDD5E-A5B2-C93C-9D8D-9AA2F69C815D}"/>
          </ac:spMkLst>
        </pc:spChg>
        <pc:picChg chg="add mod ord">
          <ac:chgData name="Thüss RM, Remi" userId="0a54d0de-b609-4555-b731-bb7267ce5668" providerId="ADAL" clId="{32BD797C-AC4B-4120-908E-3998C1D876EB}" dt="2023-04-19T08:17:47.422" v="300" actId="1076"/>
          <ac:picMkLst>
            <pc:docMk/>
            <pc:sldMk cId="2922120188" sldId="271"/>
            <ac:picMk id="9" creationId="{D10821DE-B2DF-6A30-8BFB-C1AB054AA1C4}"/>
          </ac:picMkLst>
        </pc:picChg>
        <pc:picChg chg="add mod">
          <ac:chgData name="Thüss RM, Remi" userId="0a54d0de-b609-4555-b731-bb7267ce5668" providerId="ADAL" clId="{32BD797C-AC4B-4120-908E-3998C1D876EB}" dt="2023-04-19T12:45:51.658" v="787" actId="1076"/>
          <ac:picMkLst>
            <pc:docMk/>
            <pc:sldMk cId="2922120188" sldId="271"/>
            <ac:picMk id="10" creationId="{E9EF1F1F-DC3A-AC3A-8967-ECDEAF990FAF}"/>
          </ac:picMkLst>
        </pc:picChg>
      </pc:sldChg>
      <pc:sldChg chg="addSp delSp modSp mod">
        <pc:chgData name="Thüss RM, Remi" userId="0a54d0de-b609-4555-b731-bb7267ce5668" providerId="ADAL" clId="{32BD797C-AC4B-4120-908E-3998C1D876EB}" dt="2023-04-19T10:19:13.081" v="513" actId="20577"/>
        <pc:sldMkLst>
          <pc:docMk/>
          <pc:sldMk cId="3305877861" sldId="272"/>
        </pc:sldMkLst>
        <pc:spChg chg="mod">
          <ac:chgData name="Thüss RM, Remi" userId="0a54d0de-b609-4555-b731-bb7267ce5668" providerId="ADAL" clId="{32BD797C-AC4B-4120-908E-3998C1D876EB}" dt="2023-03-27T14:13:31.654" v="113"/>
          <ac:spMkLst>
            <pc:docMk/>
            <pc:sldMk cId="3305877861" sldId="272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13.081" v="513" actId="20577"/>
          <ac:spMkLst>
            <pc:docMk/>
            <pc:sldMk cId="3305877861" sldId="272"/>
            <ac:spMk id="5" creationId="{AF22ADAA-A962-8944-AD14-23A328386956}"/>
          </ac:spMkLst>
        </pc:spChg>
        <pc:spChg chg="del">
          <ac:chgData name="Thüss RM, Remi" userId="0a54d0de-b609-4555-b731-bb7267ce5668" providerId="ADAL" clId="{32BD797C-AC4B-4120-908E-3998C1D876EB}" dt="2023-03-27T14:01:13.565" v="46" actId="478"/>
          <ac:spMkLst>
            <pc:docMk/>
            <pc:sldMk cId="3305877861" sldId="272"/>
            <ac:spMk id="6" creationId="{5607DDF2-4BD5-AE44-B338-9D054C7D1C9E}"/>
          </ac:spMkLst>
        </pc:spChg>
        <pc:spChg chg="add del">
          <ac:chgData name="Thüss RM, Remi" userId="0a54d0de-b609-4555-b731-bb7267ce5668" providerId="ADAL" clId="{32BD797C-AC4B-4120-908E-3998C1D876EB}" dt="2023-04-03T11:23:08.837" v="127" actId="22"/>
          <ac:spMkLst>
            <pc:docMk/>
            <pc:sldMk cId="3305877861" sldId="272"/>
            <ac:spMk id="8" creationId="{46D59888-9FFF-075C-3BB5-CFA99011BD53}"/>
          </ac:spMkLst>
        </pc:spChg>
        <pc:spChg chg="add mod">
          <ac:chgData name="Thüss RM, Remi" userId="0a54d0de-b609-4555-b731-bb7267ce5668" providerId="ADAL" clId="{32BD797C-AC4B-4120-908E-3998C1D876EB}" dt="2023-03-27T14:06:10.838" v="76" actId="1076"/>
          <ac:spMkLst>
            <pc:docMk/>
            <pc:sldMk cId="3305877861" sldId="272"/>
            <ac:spMk id="10" creationId="{18784BB1-7C6E-ED0F-6159-D18A34B1C3D3}"/>
          </ac:spMkLst>
        </pc:spChg>
        <pc:spChg chg="add mod">
          <ac:chgData name="Thüss RM, Remi" userId="0a54d0de-b609-4555-b731-bb7267ce5668" providerId="ADAL" clId="{32BD797C-AC4B-4120-908E-3998C1D876EB}" dt="2023-03-27T14:06:14.477" v="77" actId="1076"/>
          <ac:spMkLst>
            <pc:docMk/>
            <pc:sldMk cId="3305877861" sldId="272"/>
            <ac:spMk id="11" creationId="{F31E2C01-17A5-E19B-A6DA-5C1F849A7819}"/>
          </ac:spMkLst>
        </pc:spChg>
        <pc:spChg chg="add mod">
          <ac:chgData name="Thüss RM, Remi" userId="0a54d0de-b609-4555-b731-bb7267ce5668" providerId="ADAL" clId="{32BD797C-AC4B-4120-908E-3998C1D876EB}" dt="2023-03-27T14:07:21.822" v="85" actId="1076"/>
          <ac:spMkLst>
            <pc:docMk/>
            <pc:sldMk cId="3305877861" sldId="272"/>
            <ac:spMk id="14" creationId="{5AD88229-CFDD-2F2B-7033-DDAEB66FC1FC}"/>
          </ac:spMkLst>
        </pc:spChg>
        <pc:picChg chg="add mod">
          <ac:chgData name="Thüss RM, Remi" userId="0a54d0de-b609-4555-b731-bb7267ce5668" providerId="ADAL" clId="{32BD797C-AC4B-4120-908E-3998C1D876EB}" dt="2023-03-27T14:05:39.755" v="68" actId="1076"/>
          <ac:picMkLst>
            <pc:docMk/>
            <pc:sldMk cId="3305877861" sldId="272"/>
            <ac:picMk id="7" creationId="{20A89327-E963-B0E2-0561-5EDCC26F06AE}"/>
          </ac:picMkLst>
        </pc:picChg>
        <pc:picChg chg="add mod">
          <ac:chgData name="Thüss RM, Remi" userId="0a54d0de-b609-4555-b731-bb7267ce5668" providerId="ADAL" clId="{32BD797C-AC4B-4120-908E-3998C1D876EB}" dt="2023-03-27T14:05:31.748" v="66" actId="1076"/>
          <ac:picMkLst>
            <pc:docMk/>
            <pc:sldMk cId="3305877861" sldId="272"/>
            <ac:picMk id="9" creationId="{F43BEA74-F83C-46EC-55A5-F142CB29007B}"/>
          </ac:picMkLst>
        </pc:picChg>
        <pc:picChg chg="add mod">
          <ac:chgData name="Thüss RM, Remi" userId="0a54d0de-b609-4555-b731-bb7267ce5668" providerId="ADAL" clId="{32BD797C-AC4B-4120-908E-3998C1D876EB}" dt="2023-03-27T14:07:31.245" v="86" actId="1076"/>
          <ac:picMkLst>
            <pc:docMk/>
            <pc:sldMk cId="3305877861" sldId="272"/>
            <ac:picMk id="13" creationId="{FE124A95-F54A-7070-A6AD-66226FB26C5C}"/>
          </ac:picMkLst>
        </pc:picChg>
        <pc:picChg chg="add mod">
          <ac:chgData name="Thüss RM, Remi" userId="0a54d0de-b609-4555-b731-bb7267ce5668" providerId="ADAL" clId="{32BD797C-AC4B-4120-908E-3998C1D876EB}" dt="2023-03-27T14:05:36.271" v="67" actId="1076"/>
          <ac:picMkLst>
            <pc:docMk/>
            <pc:sldMk cId="3305877861" sldId="272"/>
            <ac:picMk id="2050" creationId="{75EEFB5A-2482-47EC-B6E7-72D173FAD9CC}"/>
          </ac:picMkLst>
        </pc:picChg>
        <pc:picChg chg="add del">
          <ac:chgData name="Thüss RM, Remi" userId="0a54d0de-b609-4555-b731-bb7267ce5668" providerId="ADAL" clId="{32BD797C-AC4B-4120-908E-3998C1D876EB}" dt="2023-03-27T14:03:41.719" v="55"/>
          <ac:picMkLst>
            <pc:docMk/>
            <pc:sldMk cId="3305877861" sldId="272"/>
            <ac:picMk id="2052" creationId="{69352A25-4610-9DA1-05E7-76B21CA32DCC}"/>
          </ac:picMkLst>
        </pc:picChg>
        <pc:picChg chg="add del mod">
          <ac:chgData name="Thüss RM, Remi" userId="0a54d0de-b609-4555-b731-bb7267ce5668" providerId="ADAL" clId="{32BD797C-AC4B-4120-908E-3998C1D876EB}" dt="2023-03-27T14:05:11.615" v="61" actId="478"/>
          <ac:picMkLst>
            <pc:docMk/>
            <pc:sldMk cId="3305877861" sldId="272"/>
            <ac:picMk id="2054" creationId="{33E26C1D-CF26-4DFF-8D5B-875050C68A64}"/>
          </ac:picMkLst>
        </pc:picChg>
      </pc:sldChg>
      <pc:sldChg chg="modSp del mod">
        <pc:chgData name="Thüss RM, Remi" userId="0a54d0de-b609-4555-b731-bb7267ce5668" providerId="ADAL" clId="{32BD797C-AC4B-4120-908E-3998C1D876EB}" dt="2023-04-03T11:17:39.437" v="125" actId="47"/>
        <pc:sldMkLst>
          <pc:docMk/>
          <pc:sldMk cId="4293051176" sldId="273"/>
        </pc:sldMkLst>
        <pc:spChg chg="mod">
          <ac:chgData name="Thüss RM, Remi" userId="0a54d0de-b609-4555-b731-bb7267ce5668" providerId="ADAL" clId="{32BD797C-AC4B-4120-908E-3998C1D876EB}" dt="2023-03-27T14:13:37.488" v="115"/>
          <ac:spMkLst>
            <pc:docMk/>
            <pc:sldMk cId="4293051176" sldId="273"/>
            <ac:spMk id="3" creationId="{6C6463F7-A8FD-5F4B-90E5-B94E79141122}"/>
          </ac:spMkLst>
        </pc:spChg>
      </pc:sldChg>
      <pc:sldChg chg="addSp delSp modSp mod">
        <pc:chgData name="Thüss RM, Remi" userId="0a54d0de-b609-4555-b731-bb7267ce5668" providerId="ADAL" clId="{32BD797C-AC4B-4120-908E-3998C1D876EB}" dt="2023-04-19T08:48:35.919" v="498" actId="478"/>
        <pc:sldMkLst>
          <pc:docMk/>
          <pc:sldMk cId="2701982780" sldId="275"/>
        </pc:sldMkLst>
        <pc:spChg chg="mod">
          <ac:chgData name="Thüss RM, Remi" userId="0a54d0de-b609-4555-b731-bb7267ce5668" providerId="ADAL" clId="{32BD797C-AC4B-4120-908E-3998C1D876EB}" dt="2023-03-27T14:13:29.092" v="112"/>
          <ac:spMkLst>
            <pc:docMk/>
            <pc:sldMk cId="2701982780" sldId="275"/>
            <ac:spMk id="3" creationId="{6C6463F7-A8FD-5F4B-90E5-B94E79141122}"/>
          </ac:spMkLst>
        </pc:spChg>
        <pc:spChg chg="del mod">
          <ac:chgData name="Thüss RM, Remi" userId="0a54d0de-b609-4555-b731-bb7267ce5668" providerId="ADAL" clId="{32BD797C-AC4B-4120-908E-3998C1D876EB}" dt="2023-04-19T08:48:33.146" v="497" actId="478"/>
          <ac:spMkLst>
            <pc:docMk/>
            <pc:sldMk cId="2701982780" sldId="275"/>
            <ac:spMk id="7" creationId="{F7C9C532-B955-4FC5-FD82-68B3DC8A8F74}"/>
          </ac:spMkLst>
        </pc:spChg>
        <pc:spChg chg="del">
          <ac:chgData name="Thüss RM, Remi" userId="0a54d0de-b609-4555-b731-bb7267ce5668" providerId="ADAL" clId="{32BD797C-AC4B-4120-908E-3998C1D876EB}" dt="2023-04-19T08:48:29.834" v="496" actId="478"/>
          <ac:spMkLst>
            <pc:docMk/>
            <pc:sldMk cId="2701982780" sldId="275"/>
            <ac:spMk id="8" creationId="{2C8F03BF-C2C5-C871-EB46-5F8DC91F92ED}"/>
          </ac:spMkLst>
        </pc:spChg>
        <pc:spChg chg="add del mod">
          <ac:chgData name="Thüss RM, Remi" userId="0a54d0de-b609-4555-b731-bb7267ce5668" providerId="ADAL" clId="{32BD797C-AC4B-4120-908E-3998C1D876EB}" dt="2023-04-19T08:48:35.919" v="498" actId="478"/>
          <ac:spMkLst>
            <pc:docMk/>
            <pc:sldMk cId="2701982780" sldId="275"/>
            <ac:spMk id="10" creationId="{3B723BEA-B2D0-2769-E637-3E7ABD877FFF}"/>
          </ac:spMkLst>
        </pc:spChg>
      </pc:sldChg>
      <pc:sldChg chg="addSp delSp modSp add mod">
        <pc:chgData name="Thüss RM, Remi" userId="0a54d0de-b609-4555-b731-bb7267ce5668" providerId="ADAL" clId="{32BD797C-AC4B-4120-908E-3998C1D876EB}" dt="2023-04-19T12:46:01.354" v="789" actId="1076"/>
        <pc:sldMkLst>
          <pc:docMk/>
          <pc:sldMk cId="2735592712" sldId="276"/>
        </pc:sldMkLst>
        <pc:spChg chg="mod">
          <ac:chgData name="Thüss RM, Remi" userId="0a54d0de-b609-4555-b731-bb7267ce5668" providerId="ADAL" clId="{32BD797C-AC4B-4120-908E-3998C1D876EB}" dt="2023-03-27T14:13:34.503" v="114"/>
          <ac:spMkLst>
            <pc:docMk/>
            <pc:sldMk cId="2735592712" sldId="276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24.940" v="515" actId="255"/>
          <ac:spMkLst>
            <pc:docMk/>
            <pc:sldMk cId="2735592712" sldId="276"/>
            <ac:spMk id="5" creationId="{AF22ADAA-A962-8944-AD14-23A328386956}"/>
          </ac:spMkLst>
        </pc:spChg>
        <pc:spChg chg="del">
          <ac:chgData name="Thüss RM, Remi" userId="0a54d0de-b609-4555-b731-bb7267ce5668" providerId="ADAL" clId="{32BD797C-AC4B-4120-908E-3998C1D876EB}" dt="2023-04-19T08:07:13.653" v="228"/>
          <ac:spMkLst>
            <pc:docMk/>
            <pc:sldMk cId="2735592712" sldId="276"/>
            <ac:spMk id="6" creationId="{5607DDF2-4BD5-AE44-B338-9D054C7D1C9E}"/>
          </ac:spMkLst>
        </pc:spChg>
        <pc:picChg chg="add mod">
          <ac:chgData name="Thüss RM, Remi" userId="0a54d0de-b609-4555-b731-bb7267ce5668" providerId="ADAL" clId="{32BD797C-AC4B-4120-908E-3998C1D876EB}" dt="2023-04-19T12:46:01.354" v="789" actId="1076"/>
          <ac:picMkLst>
            <pc:docMk/>
            <pc:sldMk cId="2735592712" sldId="276"/>
            <ac:picMk id="8" creationId="{605D6D4B-EC5C-5B26-EB83-34F3E635E01D}"/>
          </ac:picMkLst>
        </pc:picChg>
        <pc:picChg chg="add mod">
          <ac:chgData name="Thüss RM, Remi" userId="0a54d0de-b609-4555-b731-bb7267ce5668" providerId="ADAL" clId="{32BD797C-AC4B-4120-908E-3998C1D876EB}" dt="2023-04-19T12:45:23.066" v="783" actId="1076"/>
          <ac:picMkLst>
            <pc:docMk/>
            <pc:sldMk cId="2735592712" sldId="276"/>
            <ac:picMk id="9" creationId="{2E3DED27-2868-7131-1C93-711C8A4ABA57}"/>
          </ac:picMkLst>
        </pc:picChg>
      </pc:sldChg>
      <pc:sldChg chg="add del">
        <pc:chgData name="Thüss RM, Remi" userId="0a54d0de-b609-4555-b731-bb7267ce5668" providerId="ADAL" clId="{32BD797C-AC4B-4120-908E-3998C1D876EB}" dt="2023-03-27T13:58:55.491" v="15"/>
        <pc:sldMkLst>
          <pc:docMk/>
          <pc:sldMk cId="2788637993" sldId="276"/>
        </pc:sldMkLst>
      </pc:sldChg>
      <pc:sldChg chg="addSp delSp modSp add mod">
        <pc:chgData name="Thüss RM, Remi" userId="0a54d0de-b609-4555-b731-bb7267ce5668" providerId="ADAL" clId="{32BD797C-AC4B-4120-908E-3998C1D876EB}" dt="2023-04-19T12:45:46.083" v="786" actId="1076"/>
        <pc:sldMkLst>
          <pc:docMk/>
          <pc:sldMk cId="349753099" sldId="277"/>
        </pc:sldMkLst>
        <pc:spChg chg="mod">
          <ac:chgData name="Thüss RM, Remi" userId="0a54d0de-b609-4555-b731-bb7267ce5668" providerId="ADAL" clId="{32BD797C-AC4B-4120-908E-3998C1D876EB}" dt="2023-04-19T10:19:29.853" v="516" actId="255"/>
          <ac:spMkLst>
            <pc:docMk/>
            <pc:sldMk cId="349753099" sldId="277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32BD797C-AC4B-4120-908E-3998C1D876EB}" dt="2023-04-19T08:19:57.893" v="310" actId="931"/>
          <ac:spMkLst>
            <pc:docMk/>
            <pc:sldMk cId="349753099" sldId="277"/>
            <ac:spMk id="7" creationId="{BAD8300E-A0E6-27B5-9947-93791D57DC67}"/>
          </ac:spMkLst>
        </pc:spChg>
        <pc:spChg chg="add del mod">
          <ac:chgData name="Thüss RM, Remi" userId="0a54d0de-b609-4555-b731-bb7267ce5668" providerId="ADAL" clId="{32BD797C-AC4B-4120-908E-3998C1D876EB}" dt="2023-04-19T08:32:19.154" v="329" actId="478"/>
          <ac:spMkLst>
            <pc:docMk/>
            <pc:sldMk cId="349753099" sldId="277"/>
            <ac:spMk id="14" creationId="{711E3510-2AB4-00A2-D40B-1259B56A2ECB}"/>
          </ac:spMkLst>
        </pc:spChg>
        <pc:picChg chg="add mod">
          <ac:chgData name="Thüss RM, Remi" userId="0a54d0de-b609-4555-b731-bb7267ce5668" providerId="ADAL" clId="{32BD797C-AC4B-4120-908E-3998C1D876EB}" dt="2023-04-19T12:45:46.083" v="786" actId="1076"/>
          <ac:picMkLst>
            <pc:docMk/>
            <pc:sldMk cId="349753099" sldId="277"/>
            <ac:picMk id="8" creationId="{C1E9BB2C-125E-9605-C301-EA985B811025}"/>
          </ac:picMkLst>
        </pc:picChg>
        <pc:picChg chg="del">
          <ac:chgData name="Thüss RM, Remi" userId="0a54d0de-b609-4555-b731-bb7267ce5668" providerId="ADAL" clId="{32BD797C-AC4B-4120-908E-3998C1D876EB}" dt="2023-04-19T08:18:18.671" v="306" actId="478"/>
          <ac:picMkLst>
            <pc:docMk/>
            <pc:sldMk cId="349753099" sldId="277"/>
            <ac:picMk id="9" creationId="{D10821DE-B2DF-6A30-8BFB-C1AB054AA1C4}"/>
          </ac:picMkLst>
        </pc:picChg>
        <pc:picChg chg="del">
          <ac:chgData name="Thüss RM, Remi" userId="0a54d0de-b609-4555-b731-bb7267ce5668" providerId="ADAL" clId="{32BD797C-AC4B-4120-908E-3998C1D876EB}" dt="2023-04-19T08:18:19.264" v="307" actId="478"/>
          <ac:picMkLst>
            <pc:docMk/>
            <pc:sldMk cId="349753099" sldId="277"/>
            <ac:picMk id="10" creationId="{E9EF1F1F-DC3A-AC3A-8967-ECDEAF990FAF}"/>
          </ac:picMkLst>
        </pc:picChg>
        <pc:picChg chg="add del mod">
          <ac:chgData name="Thüss RM, Remi" userId="0a54d0de-b609-4555-b731-bb7267ce5668" providerId="ADAL" clId="{32BD797C-AC4B-4120-908E-3998C1D876EB}" dt="2023-04-19T08:30:23.417" v="326" actId="478"/>
          <ac:picMkLst>
            <pc:docMk/>
            <pc:sldMk cId="349753099" sldId="277"/>
            <ac:picMk id="12" creationId="{E3C3DF3D-FACA-4DAA-02C2-D991422273C8}"/>
          </ac:picMkLst>
        </pc:picChg>
        <pc:picChg chg="add del mod">
          <ac:chgData name="Thüss RM, Remi" userId="0a54d0de-b609-4555-b731-bb7267ce5668" providerId="ADAL" clId="{32BD797C-AC4B-4120-908E-3998C1D876EB}" dt="2023-04-19T08:37:17.519" v="332" actId="478"/>
          <ac:picMkLst>
            <pc:docMk/>
            <pc:sldMk cId="349753099" sldId="277"/>
            <ac:picMk id="16" creationId="{936B43E8-72A2-A683-7038-B90D9840932A}"/>
          </ac:picMkLst>
        </pc:picChg>
        <pc:picChg chg="add mod">
          <ac:chgData name="Thüss RM, Remi" userId="0a54d0de-b609-4555-b731-bb7267ce5668" providerId="ADAL" clId="{32BD797C-AC4B-4120-908E-3998C1D876EB}" dt="2023-04-19T08:37:23.006" v="334" actId="1076"/>
          <ac:picMkLst>
            <pc:docMk/>
            <pc:sldMk cId="349753099" sldId="277"/>
            <ac:picMk id="18" creationId="{E7420912-5429-2BC5-4DC5-00DDD87C2A6C}"/>
          </ac:picMkLst>
        </pc:picChg>
      </pc:sldChg>
      <pc:sldChg chg="addSp delSp modSp add del mod">
        <pc:chgData name="Thüss RM, Remi" userId="0a54d0de-b609-4555-b731-bb7267ce5668" providerId="ADAL" clId="{32BD797C-AC4B-4120-908E-3998C1D876EB}" dt="2023-04-19T08:08:40.214" v="256" actId="47"/>
        <pc:sldMkLst>
          <pc:docMk/>
          <pc:sldMk cId="3311094132" sldId="277"/>
        </pc:sldMkLst>
        <pc:spChg chg="add del mod">
          <ac:chgData name="Thüss RM, Remi" userId="0a54d0de-b609-4555-b731-bb7267ce5668" providerId="ADAL" clId="{32BD797C-AC4B-4120-908E-3998C1D876EB}" dt="2023-04-19T08:08:27.088" v="250" actId="478"/>
          <ac:spMkLst>
            <pc:docMk/>
            <pc:sldMk cId="3311094132" sldId="277"/>
            <ac:spMk id="6" creationId="{F7362A7B-56D7-419D-7392-F92F72E6B330}"/>
          </ac:spMkLst>
        </pc:spChg>
        <pc:spChg chg="add del mod">
          <ac:chgData name="Thüss RM, Remi" userId="0a54d0de-b609-4555-b731-bb7267ce5668" providerId="ADAL" clId="{32BD797C-AC4B-4120-908E-3998C1D876EB}" dt="2023-04-19T08:08:31.650" v="253" actId="478"/>
          <ac:spMkLst>
            <pc:docMk/>
            <pc:sldMk cId="3311094132" sldId="277"/>
            <ac:spMk id="8" creationId="{2222AA52-6227-50FF-8A3E-0D1D7032572B}"/>
          </ac:spMkLst>
        </pc:spChg>
        <pc:spChg chg="mod">
          <ac:chgData name="Thüss RM, Remi" userId="0a54d0de-b609-4555-b731-bb7267ce5668" providerId="ADAL" clId="{32BD797C-AC4B-4120-908E-3998C1D876EB}" dt="2023-04-19T08:08:29.658" v="252" actId="1076"/>
          <ac:spMkLst>
            <pc:docMk/>
            <pc:sldMk cId="3311094132" sldId="277"/>
            <ac:spMk id="11" creationId="{F31E2C01-17A5-E19B-A6DA-5C1F849A7819}"/>
          </ac:spMkLst>
        </pc:spChg>
        <pc:spChg chg="add del mod">
          <ac:chgData name="Thüss RM, Remi" userId="0a54d0de-b609-4555-b731-bb7267ce5668" providerId="ADAL" clId="{32BD797C-AC4B-4120-908E-3998C1D876EB}" dt="2023-04-19T08:08:32.181" v="254" actId="478"/>
          <ac:spMkLst>
            <pc:docMk/>
            <pc:sldMk cId="3311094132" sldId="277"/>
            <ac:spMk id="12" creationId="{37138FBB-57B5-6315-0EE7-C0DF0BE7D752}"/>
          </ac:spMkLst>
        </pc:spChg>
        <pc:spChg chg="add del mod">
          <ac:chgData name="Thüss RM, Remi" userId="0a54d0de-b609-4555-b731-bb7267ce5668" providerId="ADAL" clId="{32BD797C-AC4B-4120-908E-3998C1D876EB}" dt="2023-04-19T08:08:32.868" v="255" actId="478"/>
          <ac:spMkLst>
            <pc:docMk/>
            <pc:sldMk cId="3311094132" sldId="277"/>
            <ac:spMk id="15" creationId="{9937023C-FC37-A16A-C0F9-A52B22D7A3A4}"/>
          </ac:spMkLst>
        </pc:spChg>
        <pc:spChg chg="add del mod">
          <ac:chgData name="Thüss RM, Remi" userId="0a54d0de-b609-4555-b731-bb7267ce5668" providerId="ADAL" clId="{32BD797C-AC4B-4120-908E-3998C1D876EB}" dt="2023-04-03T11:25:04.158" v="150"/>
          <ac:spMkLst>
            <pc:docMk/>
            <pc:sldMk cId="3311094132" sldId="277"/>
            <ac:spMk id="16" creationId="{BC1F2016-E4B0-B352-06B9-E1E65515B410}"/>
          </ac:spMkLst>
        </pc:spChg>
        <pc:spChg chg="add del mod">
          <ac:chgData name="Thüss RM, Remi" userId="0a54d0de-b609-4555-b731-bb7267ce5668" providerId="ADAL" clId="{32BD797C-AC4B-4120-908E-3998C1D876EB}" dt="2023-04-03T11:25:18.543" v="154" actId="478"/>
          <ac:spMkLst>
            <pc:docMk/>
            <pc:sldMk cId="3311094132" sldId="277"/>
            <ac:spMk id="17" creationId="{C432ED12-6C81-1788-3C16-C35E1F09B5CE}"/>
          </ac:spMkLst>
        </pc:spChg>
        <pc:spChg chg="add del mod">
          <ac:chgData name="Thüss RM, Remi" userId="0a54d0de-b609-4555-b731-bb7267ce5668" providerId="ADAL" clId="{32BD797C-AC4B-4120-908E-3998C1D876EB}" dt="2023-04-03T11:28:19.236" v="225" actId="478"/>
          <ac:spMkLst>
            <pc:docMk/>
            <pc:sldMk cId="3311094132" sldId="277"/>
            <ac:spMk id="18" creationId="{6F91B95A-4374-B0B7-E235-DB51C1B43E6D}"/>
          </ac:spMkLst>
        </pc:spChg>
        <pc:spChg chg="add del mod">
          <ac:chgData name="Thüss RM, Remi" userId="0a54d0de-b609-4555-b731-bb7267ce5668" providerId="ADAL" clId="{32BD797C-AC4B-4120-908E-3998C1D876EB}" dt="2023-04-03T11:28:20.369" v="226" actId="478"/>
          <ac:spMkLst>
            <pc:docMk/>
            <pc:sldMk cId="3311094132" sldId="277"/>
            <ac:spMk id="19" creationId="{27D0B26A-92B6-1A33-73B5-9FBADA070CDC}"/>
          </ac:spMkLst>
        </pc:spChg>
        <pc:spChg chg="add del mod">
          <ac:chgData name="Thüss RM, Remi" userId="0a54d0de-b609-4555-b731-bb7267ce5668" providerId="ADAL" clId="{32BD797C-AC4B-4120-908E-3998C1D876EB}" dt="2023-04-03T11:28:21.454" v="227" actId="478"/>
          <ac:spMkLst>
            <pc:docMk/>
            <pc:sldMk cId="3311094132" sldId="277"/>
            <ac:spMk id="20" creationId="{DD5994E2-B3A9-E5A3-1332-176CA3A1F02A}"/>
          </ac:spMkLst>
        </pc:spChg>
      </pc:sldChg>
      <pc:sldChg chg="addSp delSp modSp add mod">
        <pc:chgData name="Thüss RM, Remi" userId="0a54d0de-b609-4555-b731-bb7267ce5668" providerId="ADAL" clId="{32BD797C-AC4B-4120-908E-3998C1D876EB}" dt="2023-04-19T12:45:41.143" v="785" actId="1076"/>
        <pc:sldMkLst>
          <pc:docMk/>
          <pc:sldMk cId="483332825" sldId="278"/>
        </pc:sldMkLst>
        <pc:spChg chg="mod">
          <ac:chgData name="Thüss RM, Remi" userId="0a54d0de-b609-4555-b731-bb7267ce5668" providerId="ADAL" clId="{32BD797C-AC4B-4120-908E-3998C1D876EB}" dt="2023-04-19T10:19:34.925" v="517" actId="255"/>
          <ac:spMkLst>
            <pc:docMk/>
            <pc:sldMk cId="483332825" sldId="278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32BD797C-AC4B-4120-908E-3998C1D876EB}" dt="2023-04-19T12:35:02.168" v="619" actId="931"/>
          <ac:spMkLst>
            <pc:docMk/>
            <pc:sldMk cId="483332825" sldId="278"/>
            <ac:spMk id="10" creationId="{0B694F3B-08A4-519E-A288-A373FAADD817}"/>
          </ac:spMkLst>
        </pc:spChg>
        <pc:picChg chg="add mod">
          <ac:chgData name="Thüss RM, Remi" userId="0a54d0de-b609-4555-b731-bb7267ce5668" providerId="ADAL" clId="{32BD797C-AC4B-4120-908E-3998C1D876EB}" dt="2023-04-19T12:45:41.143" v="785" actId="1076"/>
          <ac:picMkLst>
            <pc:docMk/>
            <pc:sldMk cId="483332825" sldId="278"/>
            <ac:picMk id="6" creationId="{788C737B-9EBE-38C7-1023-5981F767D91D}"/>
          </ac:picMkLst>
        </pc:picChg>
        <pc:picChg chg="add del mod">
          <ac:chgData name="Thüss RM, Remi" userId="0a54d0de-b609-4555-b731-bb7267ce5668" providerId="ADAL" clId="{32BD797C-AC4B-4120-908E-3998C1D876EB}" dt="2023-04-19T08:29:37.815" v="323"/>
          <ac:picMkLst>
            <pc:docMk/>
            <pc:sldMk cId="483332825" sldId="278"/>
            <ac:picMk id="7" creationId="{4E854BC9-5966-7B30-FB0E-94F13954027C}"/>
          </ac:picMkLst>
        </pc:picChg>
        <pc:picChg chg="del">
          <ac:chgData name="Thüss RM, Remi" userId="0a54d0de-b609-4555-b731-bb7267ce5668" providerId="ADAL" clId="{32BD797C-AC4B-4120-908E-3998C1D876EB}" dt="2023-04-19T08:29:24.170" v="316" actId="478"/>
          <ac:picMkLst>
            <pc:docMk/>
            <pc:sldMk cId="483332825" sldId="278"/>
            <ac:picMk id="8" creationId="{C1E9BB2C-125E-9605-C301-EA985B811025}"/>
          </ac:picMkLst>
        </pc:picChg>
        <pc:picChg chg="del mod">
          <ac:chgData name="Thüss RM, Remi" userId="0a54d0de-b609-4555-b731-bb7267ce5668" providerId="ADAL" clId="{32BD797C-AC4B-4120-908E-3998C1D876EB}" dt="2023-04-19T12:34:55.310" v="618" actId="478"/>
          <ac:picMkLst>
            <pc:docMk/>
            <pc:sldMk cId="483332825" sldId="278"/>
            <ac:picMk id="12" creationId="{E3C3DF3D-FACA-4DAA-02C2-D991422273C8}"/>
          </ac:picMkLst>
        </pc:picChg>
        <pc:picChg chg="add mod">
          <ac:chgData name="Thüss RM, Remi" userId="0a54d0de-b609-4555-b731-bb7267ce5668" providerId="ADAL" clId="{32BD797C-AC4B-4120-908E-3998C1D876EB}" dt="2023-04-19T12:35:02.168" v="619" actId="931"/>
          <ac:picMkLst>
            <pc:docMk/>
            <pc:sldMk cId="483332825" sldId="278"/>
            <ac:picMk id="13" creationId="{814FE4A8-0F3A-27FF-7402-BE02012861E0}"/>
          </ac:picMkLst>
        </pc:picChg>
      </pc:sldChg>
      <pc:sldChg chg="addSp delSp modSp add mod ord">
        <pc:chgData name="Thüss RM, Remi" userId="0a54d0de-b609-4555-b731-bb7267ce5668" providerId="ADAL" clId="{32BD797C-AC4B-4120-908E-3998C1D876EB}" dt="2023-04-19T10:30:42.402" v="565" actId="20577"/>
        <pc:sldMkLst>
          <pc:docMk/>
          <pc:sldMk cId="4106739452" sldId="279"/>
        </pc:sldMkLst>
        <pc:spChg chg="mod">
          <ac:chgData name="Thüss RM, Remi" userId="0a54d0de-b609-4555-b731-bb7267ce5668" providerId="ADAL" clId="{32BD797C-AC4B-4120-908E-3998C1D876EB}" dt="2023-04-19T10:19:50.434" v="532" actId="255"/>
          <ac:spMkLst>
            <pc:docMk/>
            <pc:sldMk cId="4106739452" sldId="279"/>
            <ac:spMk id="5" creationId="{AF22ADAA-A962-8944-AD14-23A328386956}"/>
          </ac:spMkLst>
        </pc:spChg>
        <pc:spChg chg="add mod">
          <ac:chgData name="Thüss RM, Remi" userId="0a54d0de-b609-4555-b731-bb7267ce5668" providerId="ADAL" clId="{32BD797C-AC4B-4120-908E-3998C1D876EB}" dt="2023-04-19T10:30:42.402" v="565" actId="20577"/>
          <ac:spMkLst>
            <pc:docMk/>
            <pc:sldMk cId="4106739452" sldId="279"/>
            <ac:spMk id="6" creationId="{1059CF60-1B87-676D-6089-4F21CCBA50F2}"/>
          </ac:spMkLst>
        </pc:spChg>
        <pc:picChg chg="del">
          <ac:chgData name="Thüss RM, Remi" userId="0a54d0de-b609-4555-b731-bb7267ce5668" providerId="ADAL" clId="{32BD797C-AC4B-4120-908E-3998C1D876EB}" dt="2023-04-19T10:19:45.411" v="530" actId="478"/>
          <ac:picMkLst>
            <pc:docMk/>
            <pc:sldMk cId="4106739452" sldId="279"/>
            <ac:picMk id="8" creationId="{C1E9BB2C-125E-9605-C301-EA985B811025}"/>
          </ac:picMkLst>
        </pc:picChg>
        <pc:picChg chg="del">
          <ac:chgData name="Thüss RM, Remi" userId="0a54d0de-b609-4555-b731-bb7267ce5668" providerId="ADAL" clId="{32BD797C-AC4B-4120-908E-3998C1D876EB}" dt="2023-04-19T10:19:45.961" v="531" actId="478"/>
          <ac:picMkLst>
            <pc:docMk/>
            <pc:sldMk cId="4106739452" sldId="279"/>
            <ac:picMk id="18" creationId="{E7420912-5429-2BC5-4DC5-00DDD87C2A6C}"/>
          </ac:picMkLst>
        </pc:picChg>
      </pc:sldChg>
      <pc:sldChg chg="addSp delSp modSp add mod">
        <pc:chgData name="Thüss RM, Remi" userId="0a54d0de-b609-4555-b731-bb7267ce5668" providerId="ADAL" clId="{32BD797C-AC4B-4120-908E-3998C1D876EB}" dt="2023-04-19T12:44:46.965" v="782" actId="1035"/>
        <pc:sldMkLst>
          <pc:docMk/>
          <pc:sldMk cId="1311603486" sldId="280"/>
        </pc:sldMkLst>
        <pc:spChg chg="mod">
          <ac:chgData name="Thüss RM, Remi" userId="0a54d0de-b609-4555-b731-bb7267ce5668" providerId="ADAL" clId="{32BD797C-AC4B-4120-908E-3998C1D876EB}" dt="2023-04-19T12:44:13.437" v="745" actId="1076"/>
          <ac:spMkLst>
            <pc:docMk/>
            <pc:sldMk cId="1311603486" sldId="280"/>
            <ac:spMk id="5" creationId="{AF22ADAA-A962-8944-AD14-23A328386956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6" creationId="{428D6976-06DA-7A15-DA09-07BFB7BAAB40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9" creationId="{FFBB3AF3-EBAD-E0CD-CBD4-EFB46FC87CDA}"/>
          </ac:spMkLst>
        </pc:spChg>
        <pc:spChg chg="add del">
          <ac:chgData name="Thüss RM, Remi" userId="0a54d0de-b609-4555-b731-bb7267ce5668" providerId="ADAL" clId="{32BD797C-AC4B-4120-908E-3998C1D876EB}" dt="2023-04-19T12:36:15.795" v="660" actId="22"/>
          <ac:spMkLst>
            <pc:docMk/>
            <pc:sldMk cId="1311603486" sldId="280"/>
            <ac:spMk id="11" creationId="{BC2D5309-FD24-0A02-16A4-5567CB0758A4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13" creationId="{D6C47A2D-B2F5-D908-9408-A5F88DBE9E98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14" creationId="{560169CF-EA31-C040-A0B1-EDC63981E803}"/>
          </ac:spMkLst>
        </pc:spChg>
        <pc:picChg chg="add mod">
          <ac:chgData name="Thüss RM, Remi" userId="0a54d0de-b609-4555-b731-bb7267ce5668" providerId="ADAL" clId="{32BD797C-AC4B-4120-908E-3998C1D876EB}" dt="2023-04-19T12:44:46.965" v="782" actId="1035"/>
          <ac:picMkLst>
            <pc:docMk/>
            <pc:sldMk cId="1311603486" sldId="280"/>
            <ac:picMk id="7" creationId="{42AAB596-BC6D-03B7-FB02-4AAA5764928A}"/>
          </ac:picMkLst>
        </pc:picChg>
        <pc:picChg chg="add mod">
          <ac:chgData name="Thüss RM, Remi" userId="0a54d0de-b609-4555-b731-bb7267ce5668" providerId="ADAL" clId="{32BD797C-AC4B-4120-908E-3998C1D876EB}" dt="2023-04-19T12:44:46.965" v="782" actId="1035"/>
          <ac:picMkLst>
            <pc:docMk/>
            <pc:sldMk cId="1311603486" sldId="280"/>
            <ac:picMk id="8" creationId="{7F4CE3F7-0D38-1E3A-63EC-7B081EE6F3B5}"/>
          </ac:picMkLst>
        </pc:picChg>
        <pc:cxnChg chg="add del mod">
          <ac:chgData name="Thüss RM, Remi" userId="0a54d0de-b609-4555-b731-bb7267ce5668" providerId="ADAL" clId="{32BD797C-AC4B-4120-908E-3998C1D876EB}" dt="2023-04-19T12:42:47.379" v="733" actId="478"/>
          <ac:cxnSpMkLst>
            <pc:docMk/>
            <pc:sldMk cId="1311603486" sldId="280"/>
            <ac:cxnSpMk id="16" creationId="{C73D2247-B08F-4741-7157-90A6514CC768}"/>
          </ac:cxnSpMkLst>
        </pc:cxnChg>
        <pc:cxnChg chg="add mod">
          <ac:chgData name="Thüss RM, Remi" userId="0a54d0de-b609-4555-b731-bb7267ce5668" providerId="ADAL" clId="{32BD797C-AC4B-4120-908E-3998C1D876EB}" dt="2023-04-19T12:44:46.965" v="782" actId="1035"/>
          <ac:cxnSpMkLst>
            <pc:docMk/>
            <pc:sldMk cId="1311603486" sldId="280"/>
            <ac:cxnSpMk id="18" creationId="{ABDC358F-E3FD-F03B-EF4C-E10D9B91181E}"/>
          </ac:cxnSpMkLst>
        </pc:cxnChg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891393643" sldId="281"/>
        </pc:sldMkLst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3423013814" sldId="282"/>
        </pc:sldMkLst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11327449" sldId="283"/>
        </pc:sldMkLst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3239409079" sldId="284"/>
        </pc:sldMkLst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2358882096" sldId="285"/>
        </pc:sldMkLst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550554124" sldId="286"/>
        </pc:sldMkLst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84443877" sldId="287"/>
        </pc:sldMkLst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2256084392" sldId="288"/>
        </pc:sldMkLst>
      </pc:sldChg>
      <pc:sldChg chg="addSp delSp modSp add">
        <pc:chgData name="Thüss RM, Remi" userId="0a54d0de-b609-4555-b731-bb7267ce5668" providerId="ADAL" clId="{32BD797C-AC4B-4120-908E-3998C1D876EB}" dt="2023-06-15T11:12:35.100" v="928"/>
        <pc:sldMkLst>
          <pc:docMk/>
          <pc:sldMk cId="1812784481" sldId="289"/>
        </pc:sldMkLst>
        <pc:picChg chg="add del mod">
          <ac:chgData name="Thüss RM, Remi" userId="0a54d0de-b609-4555-b731-bb7267ce5668" providerId="ADAL" clId="{32BD797C-AC4B-4120-908E-3998C1D876EB}" dt="2023-06-15T11:12:32.323" v="927" actId="21"/>
          <ac:picMkLst>
            <pc:docMk/>
            <pc:sldMk cId="1812784481" sldId="289"/>
            <ac:picMk id="6" creationId="{DB554FB8-7D30-88AA-8291-76BAD59D3D0C}"/>
          </ac:picMkLst>
        </pc:picChg>
        <pc:picChg chg="add mod">
          <ac:chgData name="Thüss RM, Remi" userId="0a54d0de-b609-4555-b731-bb7267ce5668" providerId="ADAL" clId="{32BD797C-AC4B-4120-908E-3998C1D876EB}" dt="2023-06-15T11:12:35.100" v="928"/>
          <ac:picMkLst>
            <pc:docMk/>
            <pc:sldMk cId="1812784481" sldId="289"/>
            <ac:picMk id="8" creationId="{CD2E0489-891C-B6D0-452D-1710AA09A208}"/>
          </ac:picMkLst>
        </pc:picChg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3650350678" sldId="290"/>
        </pc:sldMkLst>
      </pc:sldChg>
      <pc:sldChg chg="modSp add mod">
        <pc:chgData name="Thüss RM, Remi" userId="0a54d0de-b609-4555-b731-bb7267ce5668" providerId="ADAL" clId="{32BD797C-AC4B-4120-908E-3998C1D876EB}" dt="2023-06-01T13:14:59.311" v="881" actId="20577"/>
        <pc:sldMkLst>
          <pc:docMk/>
          <pc:sldMk cId="829720153" sldId="291"/>
        </pc:sldMkLst>
        <pc:spChg chg="mod">
          <ac:chgData name="Thüss RM, Remi" userId="0a54d0de-b609-4555-b731-bb7267ce5668" providerId="ADAL" clId="{32BD797C-AC4B-4120-908E-3998C1D876EB}" dt="2023-06-01T13:14:59.311" v="881" actId="20577"/>
          <ac:spMkLst>
            <pc:docMk/>
            <pc:sldMk cId="829720153" sldId="291"/>
            <ac:spMk id="10" creationId="{2AA01DA3-FCF9-8489-ACF3-37724169C512}"/>
          </ac:spMkLst>
        </pc:spChg>
      </pc:sldChg>
      <pc:sldChg chg="addSp delSp modSp add mod">
        <pc:chgData name="Thüss RM, Remi" userId="0a54d0de-b609-4555-b731-bb7267ce5668" providerId="ADAL" clId="{32BD797C-AC4B-4120-908E-3998C1D876EB}" dt="2023-06-05T12:42:57.288" v="901" actId="1076"/>
        <pc:sldMkLst>
          <pc:docMk/>
          <pc:sldMk cId="446276326" sldId="292"/>
        </pc:sldMkLst>
        <pc:spChg chg="mod">
          <ac:chgData name="Thüss RM, Remi" userId="0a54d0de-b609-4555-b731-bb7267ce5668" providerId="ADAL" clId="{32BD797C-AC4B-4120-908E-3998C1D876EB}" dt="2023-06-05T12:41:03.167" v="894" actId="20577"/>
          <ac:spMkLst>
            <pc:docMk/>
            <pc:sldMk cId="446276326" sldId="292"/>
            <ac:spMk id="5" creationId="{AF22ADAA-A962-8944-AD14-23A328386956}"/>
          </ac:spMkLst>
        </pc:spChg>
        <pc:spChg chg="del mod">
          <ac:chgData name="Thüss RM, Remi" userId="0a54d0de-b609-4555-b731-bb7267ce5668" providerId="ADAL" clId="{32BD797C-AC4B-4120-908E-3998C1D876EB}" dt="2023-06-05T12:42:45.647" v="896"/>
          <ac:spMkLst>
            <pc:docMk/>
            <pc:sldMk cId="446276326" sldId="292"/>
            <ac:spMk id="6" creationId="{5607DDF2-4BD5-AE44-B338-9D054C7D1C9E}"/>
          </ac:spMkLst>
        </pc:spChg>
        <pc:picChg chg="add mod">
          <ac:chgData name="Thüss RM, Remi" userId="0a54d0de-b609-4555-b731-bb7267ce5668" providerId="ADAL" clId="{32BD797C-AC4B-4120-908E-3998C1D876EB}" dt="2023-06-05T12:42:57.288" v="901" actId="1076"/>
          <ac:picMkLst>
            <pc:docMk/>
            <pc:sldMk cId="446276326" sldId="292"/>
            <ac:picMk id="8" creationId="{37A16186-2C2A-122F-0141-D3F3734C20AF}"/>
          </ac:picMkLst>
        </pc:picChg>
      </pc:sldChg>
      <pc:sldChg chg="addSp delSp modSp add mod">
        <pc:chgData name="Thüss RM, Remi" userId="0a54d0de-b609-4555-b731-bb7267ce5668" providerId="ADAL" clId="{32BD797C-AC4B-4120-908E-3998C1D876EB}" dt="2023-06-08T08:06:40.663" v="925" actId="1076"/>
        <pc:sldMkLst>
          <pc:docMk/>
          <pc:sldMk cId="3721404863" sldId="293"/>
        </pc:sldMkLst>
        <pc:spChg chg="del mod">
          <ac:chgData name="Thüss RM, Remi" userId="0a54d0de-b609-4555-b731-bb7267ce5668" providerId="ADAL" clId="{32BD797C-AC4B-4120-908E-3998C1D876EB}" dt="2023-06-08T08:06:18.747" v="922" actId="478"/>
          <ac:spMkLst>
            <pc:docMk/>
            <pc:sldMk cId="3721404863" sldId="293"/>
            <ac:spMk id="2" creationId="{A692F213-1C41-6C9A-E4B9-F5130D377A03}"/>
          </ac:spMkLst>
        </pc:spChg>
        <pc:spChg chg="mod">
          <ac:chgData name="Thüss RM, Remi" userId="0a54d0de-b609-4555-b731-bb7267ce5668" providerId="ADAL" clId="{32BD797C-AC4B-4120-908E-3998C1D876EB}" dt="2023-06-08T08:06:40.663" v="925" actId="1076"/>
          <ac:spMkLst>
            <pc:docMk/>
            <pc:sldMk cId="3721404863" sldId="293"/>
            <ac:spMk id="17" creationId="{FCB6D44A-916E-4D19-E20B-6B1D1F5B0DD9}"/>
          </ac:spMkLst>
        </pc:spChg>
        <pc:picChg chg="add mod">
          <ac:chgData name="Thüss RM, Remi" userId="0a54d0de-b609-4555-b731-bb7267ce5668" providerId="ADAL" clId="{32BD797C-AC4B-4120-908E-3998C1D876EB}" dt="2023-06-08T08:06:40.663" v="925" actId="1076"/>
          <ac:picMkLst>
            <pc:docMk/>
            <pc:sldMk cId="3721404863" sldId="293"/>
            <ac:picMk id="1026" creationId="{CF3FC651-C937-C4B8-8048-8F15CC9F6877}"/>
          </ac:picMkLst>
        </pc:picChg>
        <pc:picChg chg="del">
          <ac:chgData name="Thüss RM, Remi" userId="0a54d0de-b609-4555-b731-bb7267ce5668" providerId="ADAL" clId="{32BD797C-AC4B-4120-908E-3998C1D876EB}" dt="2023-06-08T08:05:51.572" v="920" actId="478"/>
          <ac:picMkLst>
            <pc:docMk/>
            <pc:sldMk cId="3721404863" sldId="293"/>
            <ac:picMk id="1028" creationId="{A14C1930-D72F-2369-1712-5A9610C4F792}"/>
          </ac:picMkLst>
        </pc:picChg>
      </pc:sldChg>
      <pc:sldChg chg="add del">
        <pc:chgData name="Thüss RM, Remi" userId="0a54d0de-b609-4555-b731-bb7267ce5668" providerId="ADAL" clId="{32BD797C-AC4B-4120-908E-3998C1D876EB}" dt="2023-06-08T08:05:16.326" v="904"/>
        <pc:sldMkLst>
          <pc:docMk/>
          <pc:sldMk cId="657767608" sldId="294"/>
        </pc:sldMkLst>
      </pc:sldChg>
      <pc:sldChg chg="addSp delSp modSp add mod delAnim">
        <pc:chgData name="Thüss RM, Remi" userId="0a54d0de-b609-4555-b731-bb7267ce5668" providerId="ADAL" clId="{32BD797C-AC4B-4120-908E-3998C1D876EB}" dt="2023-06-15T11:12:42.072" v="931"/>
        <pc:sldMkLst>
          <pc:docMk/>
          <pc:sldMk cId="2865628818" sldId="294"/>
        </pc:sldMkLst>
        <pc:picChg chg="del">
          <ac:chgData name="Thüss RM, Remi" userId="0a54d0de-b609-4555-b731-bb7267ce5668" providerId="ADAL" clId="{32BD797C-AC4B-4120-908E-3998C1D876EB}" dt="2023-06-15T11:12:38.966" v="930" actId="478"/>
          <ac:picMkLst>
            <pc:docMk/>
            <pc:sldMk cId="2865628818" sldId="294"/>
            <ac:picMk id="6" creationId="{BC045C58-C8B5-0F8B-1F9F-34767B3152AC}"/>
          </ac:picMkLst>
        </pc:picChg>
        <pc:picChg chg="add mod">
          <ac:chgData name="Thüss RM, Remi" userId="0a54d0de-b609-4555-b731-bb7267ce5668" providerId="ADAL" clId="{32BD797C-AC4B-4120-908E-3998C1D876EB}" dt="2023-06-15T11:12:42.072" v="931"/>
          <ac:picMkLst>
            <pc:docMk/>
            <pc:sldMk cId="2865628818" sldId="294"/>
            <ac:picMk id="7" creationId="{120B2E2A-E258-304B-17A9-418ADA760A69}"/>
          </ac:picMkLst>
        </pc:picChg>
      </pc:sldChg>
      <pc:sldChg chg="add">
        <pc:chgData name="Thüss RM, Remi" userId="0a54d0de-b609-4555-b731-bb7267ce5668" providerId="ADAL" clId="{32BD797C-AC4B-4120-908E-3998C1D876EB}" dt="2023-06-15T11:38:04.653" v="932"/>
        <pc:sldMkLst>
          <pc:docMk/>
          <pc:sldMk cId="2742246773" sldId="29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9DA4D-710C-8F4D-9125-F87DA00880AD}" type="datetimeFigureOut">
              <a:rPr lang="en-GB" smtClean="0"/>
              <a:t>08/09/2023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F732A-2549-D84D-9419-1C469A76EE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203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04B00AC9-17C0-1A4D-9F40-0D8E027212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DDADD3F-4156-E845-9B06-9FA1F374F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tx1">
                  <a:lumMod val="99788"/>
                  <a:alpha val="49557"/>
                </a:schemeClr>
              </a:gs>
              <a:gs pos="100000">
                <a:schemeClr val="bg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64B3F5-17D1-3142-A921-20653F684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27" y="2498769"/>
            <a:ext cx="6369345" cy="18604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30DA3285-7C59-E84F-B1EF-0E39A67CC885}"/>
              </a:ext>
            </a:extLst>
          </p:cNvPr>
          <p:cNvSpPr txBox="1"/>
          <p:nvPr userDrawn="1"/>
        </p:nvSpPr>
        <p:spPr>
          <a:xfrm>
            <a:off x="0" y="-348812"/>
            <a:ext cx="22449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err="1"/>
              <a:t>Kies</a:t>
            </a:r>
            <a:r>
              <a:rPr lang="en-GB" sz="1200" dirty="0"/>
              <a:t> </a:t>
            </a:r>
            <a:r>
              <a:rPr lang="en-GB" sz="1200" dirty="0" err="1"/>
              <a:t>één</a:t>
            </a:r>
            <a:r>
              <a:rPr lang="en-GB" sz="1200" dirty="0"/>
              <a:t> van de twee </a:t>
            </a:r>
            <a:r>
              <a:rPr lang="en-GB" sz="1200" dirty="0" err="1"/>
              <a:t>titeldia’s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86313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484C6-63F5-0E4A-897A-6A786CCF0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59" y="6375896"/>
            <a:ext cx="2868035" cy="163421"/>
          </a:xfrm>
          <a:prstGeom prst="rect">
            <a:avLst/>
          </a:prstGeom>
        </p:spPr>
      </p:pic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6288960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10255633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8596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8596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8" name="Tijdelijke aanduiding voor afbeelding 8">
            <a:extLst>
              <a:ext uri="{FF2B5EF4-FFF2-40B4-BE49-F238E27FC236}">
                <a16:creationId xmlns:a16="http://schemas.microsoft.com/office/drawing/2014/main" id="{7578B679-CA71-D949-BECB-77C78A5D5C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79875" cy="6858000"/>
          </a:xfrm>
          <a:prstGeom prst="rect">
            <a:avLst/>
          </a:prstGeom>
          <a:blipFill>
            <a:blip r:embed="rId4"/>
            <a:srcRect/>
            <a:stretch>
              <a:fillRect b="-78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246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484C6-63F5-0E4A-897A-6A786CCF0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59" y="6375896"/>
            <a:ext cx="2868035" cy="163421"/>
          </a:xfrm>
          <a:prstGeom prst="rect">
            <a:avLst/>
          </a:prstGeom>
        </p:spPr>
      </p:pic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7987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6288960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10255633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8596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8596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553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met streamer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23">
            <a:extLst>
              <a:ext uri="{FF2B5EF4-FFF2-40B4-BE49-F238E27FC236}">
                <a16:creationId xmlns:a16="http://schemas.microsoft.com/office/drawing/2014/main" id="{EE4F57E5-CAF1-2F4E-BCCD-703840FDA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1557" y="3169595"/>
            <a:ext cx="4206240" cy="2448560"/>
          </a:xfrm>
          <a:prstGeom prst="rect">
            <a:avLst/>
          </a:prstGeom>
        </p:spPr>
        <p:txBody>
          <a:bodyPr anchor="ctr"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‘Hier is ruimte voor een (vast) Hanze beeld met </a:t>
            </a:r>
            <a:r>
              <a:rPr lang="nl-NL" dirty="0" err="1"/>
              <a:t>streamertekst</a:t>
            </a:r>
            <a:r>
              <a:rPr lang="nl-NL" dirty="0"/>
              <a:t>’</a:t>
            </a:r>
            <a:endParaRPr lang="en-GB" dirty="0"/>
          </a:p>
        </p:txBody>
      </p:sp>
      <p:sp>
        <p:nvSpPr>
          <p:cNvPr id="6" name="Vrije vorm 5">
            <a:extLst>
              <a:ext uri="{FF2B5EF4-FFF2-40B4-BE49-F238E27FC236}">
                <a16:creationId xmlns:a16="http://schemas.microsoft.com/office/drawing/2014/main" id="{38BCD55D-D333-C443-A628-9A5902572E5D}"/>
              </a:ext>
            </a:extLst>
          </p:cNvPr>
          <p:cNvSpPr/>
          <p:nvPr userDrawn="1"/>
        </p:nvSpPr>
        <p:spPr>
          <a:xfrm>
            <a:off x="1106488" y="2858754"/>
            <a:ext cx="867897" cy="3070242"/>
          </a:xfrm>
          <a:custGeom>
            <a:avLst/>
            <a:gdLst>
              <a:gd name="connsiteX0" fmla="*/ 1 w 867897"/>
              <a:gd name="connsiteY0" fmla="*/ 0 h 3070242"/>
              <a:gd name="connsiteX1" fmla="*/ 867897 w 867897"/>
              <a:gd name="connsiteY1" fmla="*/ 0 h 3070242"/>
              <a:gd name="connsiteX2" fmla="*/ 867897 w 867897"/>
              <a:gd name="connsiteY2" fmla="*/ 155750 h 3070242"/>
              <a:gd name="connsiteX3" fmla="*/ 155749 w 867897"/>
              <a:gd name="connsiteY3" fmla="*/ 155750 h 3070242"/>
              <a:gd name="connsiteX4" fmla="*/ 155749 w 867897"/>
              <a:gd name="connsiteY4" fmla="*/ 2914493 h 3070242"/>
              <a:gd name="connsiteX5" fmla="*/ 867896 w 867897"/>
              <a:gd name="connsiteY5" fmla="*/ 2914493 h 3070242"/>
              <a:gd name="connsiteX6" fmla="*/ 867896 w 867897"/>
              <a:gd name="connsiteY6" fmla="*/ 3070242 h 3070242"/>
              <a:gd name="connsiteX7" fmla="*/ 1 w 867897"/>
              <a:gd name="connsiteY7" fmla="*/ 3070242 h 3070242"/>
              <a:gd name="connsiteX8" fmla="*/ 1 w 867897"/>
              <a:gd name="connsiteY8" fmla="*/ 2914493 h 3070242"/>
              <a:gd name="connsiteX9" fmla="*/ 0 w 867897"/>
              <a:gd name="connsiteY9" fmla="*/ 2914493 h 3070242"/>
              <a:gd name="connsiteX10" fmla="*/ 0 w 867897"/>
              <a:gd name="connsiteY10" fmla="*/ 81431 h 3070242"/>
              <a:gd name="connsiteX11" fmla="*/ 1 w 867897"/>
              <a:gd name="connsiteY11" fmla="*/ 81431 h 307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897" h="3070242">
                <a:moveTo>
                  <a:pt x="1" y="0"/>
                </a:moveTo>
                <a:lnTo>
                  <a:pt x="867897" y="0"/>
                </a:lnTo>
                <a:lnTo>
                  <a:pt x="867897" y="155750"/>
                </a:lnTo>
                <a:lnTo>
                  <a:pt x="155749" y="155750"/>
                </a:lnTo>
                <a:lnTo>
                  <a:pt x="155749" y="2914493"/>
                </a:lnTo>
                <a:lnTo>
                  <a:pt x="867896" y="2914493"/>
                </a:lnTo>
                <a:lnTo>
                  <a:pt x="867896" y="3070242"/>
                </a:lnTo>
                <a:lnTo>
                  <a:pt x="1" y="3070242"/>
                </a:lnTo>
                <a:lnTo>
                  <a:pt x="1" y="2914493"/>
                </a:lnTo>
                <a:lnTo>
                  <a:pt x="0" y="2914493"/>
                </a:lnTo>
                <a:lnTo>
                  <a:pt x="0" y="81431"/>
                </a:lnTo>
                <a:lnTo>
                  <a:pt x="1" y="814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" name="Vrije vorm 7">
            <a:extLst>
              <a:ext uri="{FF2B5EF4-FFF2-40B4-BE49-F238E27FC236}">
                <a16:creationId xmlns:a16="http://schemas.microsoft.com/office/drawing/2014/main" id="{F02FB246-1B1B-3646-9111-518CE7ABF801}"/>
              </a:ext>
            </a:extLst>
          </p:cNvPr>
          <p:cNvSpPr/>
          <p:nvPr userDrawn="1"/>
        </p:nvSpPr>
        <p:spPr>
          <a:xfrm flipH="1">
            <a:off x="5454968" y="2858754"/>
            <a:ext cx="867897" cy="3070242"/>
          </a:xfrm>
          <a:custGeom>
            <a:avLst/>
            <a:gdLst>
              <a:gd name="connsiteX0" fmla="*/ 1 w 867897"/>
              <a:gd name="connsiteY0" fmla="*/ 0 h 3070242"/>
              <a:gd name="connsiteX1" fmla="*/ 867897 w 867897"/>
              <a:gd name="connsiteY1" fmla="*/ 0 h 3070242"/>
              <a:gd name="connsiteX2" fmla="*/ 867897 w 867897"/>
              <a:gd name="connsiteY2" fmla="*/ 155750 h 3070242"/>
              <a:gd name="connsiteX3" fmla="*/ 155749 w 867897"/>
              <a:gd name="connsiteY3" fmla="*/ 155750 h 3070242"/>
              <a:gd name="connsiteX4" fmla="*/ 155749 w 867897"/>
              <a:gd name="connsiteY4" fmla="*/ 2914493 h 3070242"/>
              <a:gd name="connsiteX5" fmla="*/ 867896 w 867897"/>
              <a:gd name="connsiteY5" fmla="*/ 2914493 h 3070242"/>
              <a:gd name="connsiteX6" fmla="*/ 867896 w 867897"/>
              <a:gd name="connsiteY6" fmla="*/ 3070242 h 3070242"/>
              <a:gd name="connsiteX7" fmla="*/ 1 w 867897"/>
              <a:gd name="connsiteY7" fmla="*/ 3070242 h 3070242"/>
              <a:gd name="connsiteX8" fmla="*/ 1 w 867897"/>
              <a:gd name="connsiteY8" fmla="*/ 2914493 h 3070242"/>
              <a:gd name="connsiteX9" fmla="*/ 0 w 867897"/>
              <a:gd name="connsiteY9" fmla="*/ 2914493 h 3070242"/>
              <a:gd name="connsiteX10" fmla="*/ 0 w 867897"/>
              <a:gd name="connsiteY10" fmla="*/ 81431 h 3070242"/>
              <a:gd name="connsiteX11" fmla="*/ 1 w 867897"/>
              <a:gd name="connsiteY11" fmla="*/ 81431 h 307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897" h="3070242">
                <a:moveTo>
                  <a:pt x="1" y="0"/>
                </a:moveTo>
                <a:lnTo>
                  <a:pt x="867897" y="0"/>
                </a:lnTo>
                <a:lnTo>
                  <a:pt x="867897" y="155750"/>
                </a:lnTo>
                <a:lnTo>
                  <a:pt x="155749" y="155750"/>
                </a:lnTo>
                <a:lnTo>
                  <a:pt x="155749" y="2914493"/>
                </a:lnTo>
                <a:lnTo>
                  <a:pt x="867896" y="2914493"/>
                </a:lnTo>
                <a:lnTo>
                  <a:pt x="867896" y="3070242"/>
                </a:lnTo>
                <a:lnTo>
                  <a:pt x="1" y="3070242"/>
                </a:lnTo>
                <a:lnTo>
                  <a:pt x="1" y="2914493"/>
                </a:lnTo>
                <a:lnTo>
                  <a:pt x="0" y="2914493"/>
                </a:lnTo>
                <a:lnTo>
                  <a:pt x="0" y="81431"/>
                </a:lnTo>
                <a:lnTo>
                  <a:pt x="1" y="814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159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eld met streamer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22">
            <a:extLst>
              <a:ext uri="{FF2B5EF4-FFF2-40B4-BE49-F238E27FC236}">
                <a16:creationId xmlns:a16="http://schemas.microsoft.com/office/drawing/2014/main" id="{F21B2B71-7F3D-FA4B-B69A-FAE14A980D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Titel 23">
            <a:extLst>
              <a:ext uri="{FF2B5EF4-FFF2-40B4-BE49-F238E27FC236}">
                <a16:creationId xmlns:a16="http://schemas.microsoft.com/office/drawing/2014/main" id="{EE4F57E5-CAF1-2F4E-BCCD-703840FDA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1557" y="3169595"/>
            <a:ext cx="4206240" cy="2448560"/>
          </a:xfrm>
          <a:prstGeom prst="rect">
            <a:avLst/>
          </a:prstGeom>
        </p:spPr>
        <p:txBody>
          <a:bodyPr anchor="ctr"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‘Hier is ruimte voor een (vast) Hanze beeld met </a:t>
            </a:r>
            <a:r>
              <a:rPr lang="nl-NL" dirty="0" err="1"/>
              <a:t>streamertekst</a:t>
            </a:r>
            <a:r>
              <a:rPr lang="nl-NL" dirty="0"/>
              <a:t>’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3805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ulpmiddel - verlo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6D4E086-27B2-DA4F-A068-AC0304249781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Help! De </a:t>
            </a:r>
            <a:r>
              <a:rPr lang="en-GB" b="1" dirty="0" err="1">
                <a:solidFill>
                  <a:schemeClr val="tx2"/>
                </a:solidFill>
              </a:rPr>
              <a:t>witte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tekst</a:t>
            </a:r>
            <a:r>
              <a:rPr lang="en-GB" b="1" dirty="0">
                <a:solidFill>
                  <a:schemeClr val="tx2"/>
                </a:solidFill>
              </a:rPr>
              <a:t> over </a:t>
            </a:r>
            <a:r>
              <a:rPr lang="en-GB" b="1" dirty="0" err="1">
                <a:solidFill>
                  <a:schemeClr val="tx2"/>
                </a:solidFill>
              </a:rPr>
              <a:t>mijn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is </a:t>
            </a:r>
            <a:r>
              <a:rPr lang="en-GB" b="1" dirty="0" err="1">
                <a:solidFill>
                  <a:schemeClr val="tx2"/>
                </a:solidFill>
              </a:rPr>
              <a:t>slecht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leesbaar</a:t>
            </a:r>
            <a:r>
              <a:rPr lang="en-GB" b="1" dirty="0">
                <a:solidFill>
                  <a:schemeClr val="tx2"/>
                </a:solidFill>
              </a:rPr>
              <a:t>.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op </a:t>
            </a:r>
            <a:r>
              <a:rPr lang="en-GB" dirty="0" err="1">
                <a:solidFill>
                  <a:schemeClr val="tx1"/>
                </a:solidFill>
              </a:rPr>
              <a:t>deze</a:t>
            </a:r>
            <a:r>
              <a:rPr lang="en-GB" dirty="0">
                <a:solidFill>
                  <a:schemeClr val="tx1"/>
                </a:solidFill>
              </a:rPr>
              <a:t>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op de slide met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242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C84F8B-3755-5647-9C6A-72AFF55C3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0BBBC6-026D-1944-B1B4-920DAF568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2E06664-65DC-FA40-8081-D53FCF355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BC6CF-92E3-BF47-AF07-5910D5FCD12C}" type="datetime1">
              <a:rPr lang="nl-NL" smtClean="0"/>
              <a:t>8-9-2023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26CA7B9-5590-AF49-A856-E6F928699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1B66D3E-BFA6-C045-A751-3E301EA10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977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69EEA3E9-0C3E-244E-A479-D187220AF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8-9-2023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D406F39-920D-4745-90D3-293BE7385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75F5CD1-64FD-6A40-ABD3-AA7F93A3A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5EDB763-7399-1542-A4D4-CA944CE64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FDFEDA55-B23A-2E4B-96C5-E0C47EFA7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3508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E897A0-16D4-204B-92AF-5FF73926E9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E83F84-3203-5F42-BD89-01479C948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F31C9D1-A3F3-584E-B45B-EFF0E37CB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CE03883-6D99-5047-99F5-D54707ED4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AA7CB-1B9C-334B-A3CC-74C926E69A35}" type="datetime1">
              <a:rPr lang="nl-NL" smtClean="0"/>
              <a:t>8-9-2023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FAAD4EF-8724-B047-A701-0C633E45A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6C2B083-302B-8C4D-B122-A04FD8483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4933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13AF129-33C9-1041-BD1A-D3B32EB96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98ABD-4667-1B44-BAC3-A07BE72E1CB6}" type="datetime1">
              <a:rPr lang="nl-NL" smtClean="0"/>
              <a:t>8-9-2023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88143E7-F3EC-B442-A85D-ADBC124A8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2020CB1-4067-6E45-97DD-04AFD204A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7E8B255E-9BE1-FB43-8026-085AB0EB91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A13FEE9D-10D2-DE4B-A3F4-D5155B4392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2" name="Tijdelijke aanduiding voor inhoud 3">
            <a:extLst>
              <a:ext uri="{FF2B5EF4-FFF2-40B4-BE49-F238E27FC236}">
                <a16:creationId xmlns:a16="http://schemas.microsoft.com/office/drawing/2014/main" id="{3E7605F2-D1C5-6D4E-BEFE-61E2D36CC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7410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13701-B6A2-154E-BB2F-D9459C1C5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3A0AA3-2DA8-6440-B4C2-555678A7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DDA-872D-314C-90C8-EDE890E1F49C}" type="datetime1">
              <a:rPr lang="nl-NL" smtClean="0"/>
              <a:t>8-9-2023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124D3B5-8EAC-244E-9FED-E06640F5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15EA00-16B6-934F-8CFC-1A44D822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843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21E5F217-52BD-8744-A0BC-01D7C3A451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DDADD3F-4156-E845-9B06-9FA1F374F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tx1">
                  <a:lumMod val="99788"/>
                  <a:alpha val="49557"/>
                </a:schemeClr>
              </a:gs>
              <a:gs pos="100000">
                <a:schemeClr val="bg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64B3F5-17D1-3142-A921-20653F684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27" y="2498769"/>
            <a:ext cx="6369345" cy="18604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BA3B5960-C108-114E-8676-B2EAB291AEE9}"/>
              </a:ext>
            </a:extLst>
          </p:cNvPr>
          <p:cNvSpPr txBox="1"/>
          <p:nvPr userDrawn="1"/>
        </p:nvSpPr>
        <p:spPr>
          <a:xfrm>
            <a:off x="0" y="-348812"/>
            <a:ext cx="22449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err="1"/>
              <a:t>Kies</a:t>
            </a:r>
            <a:r>
              <a:rPr lang="en-GB" sz="1200" dirty="0"/>
              <a:t> </a:t>
            </a:r>
            <a:r>
              <a:rPr lang="en-GB" sz="1200" dirty="0" err="1"/>
              <a:t>één</a:t>
            </a:r>
            <a:r>
              <a:rPr lang="en-GB" sz="1200" dirty="0"/>
              <a:t> van de twee </a:t>
            </a:r>
            <a:r>
              <a:rPr lang="en-GB" sz="1200" dirty="0" err="1"/>
              <a:t>titeldia’s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9349248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13701-B6A2-154E-BB2F-D9459C1C5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3A0AA3-2DA8-6440-B4C2-555678A7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DDA-872D-314C-90C8-EDE890E1F49C}" type="datetime1">
              <a:rPr lang="nl-NL" smtClean="0"/>
              <a:t>8-9-2023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124D3B5-8EAC-244E-9FED-E06640F5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15EA00-16B6-934F-8CFC-1A44D822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9152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97958-670A-2046-BCE8-BB26C5980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CF36DAD-AB93-C141-833A-A802F1157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4935E3-F616-5F4C-8294-7BE64A3BE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6401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F37B2C-3BFB-2D45-AE96-175A51B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1902-0205-EF40-BEB1-B333824E5572}" type="datetime1">
              <a:rPr lang="nl-NL" smtClean="0"/>
              <a:t>8-9-2023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4F5BEC-39CA-2A4B-96C5-4C53DD25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8E99572-DA41-084C-AFBD-F848917B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484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97958-670A-2046-BCE8-BB26C5980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CF36DAD-AB93-C141-833A-A802F1157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4935E3-F616-5F4C-8294-7BE64A3BE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64013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F37B2C-3BFB-2D45-AE96-175A51B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1902-0205-EF40-BEB1-B333824E5572}" type="datetime1">
              <a:rPr lang="nl-NL" smtClean="0"/>
              <a:t>8-9-2023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4F5BEC-39CA-2A4B-96C5-4C53DD25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8E99572-DA41-084C-AFBD-F848917B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5028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08/09/2023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1799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08/09/2023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5002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08/09/2023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5935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08/09/2023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9270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08/09/2023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7510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08/09/2023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4661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t="-35660" b="-13872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08/09/2023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622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0A7AD1FC-67DF-EF45-9EC2-5132CFBED4FC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 err="1">
                <a:solidFill>
                  <a:schemeClr val="tx2"/>
                </a:solidFill>
              </a:rPr>
              <a:t>Zelf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een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op de </a:t>
            </a:r>
            <a:r>
              <a:rPr lang="en-GB" b="1" dirty="0" err="1">
                <a:solidFill>
                  <a:schemeClr val="tx2"/>
                </a:solidFill>
              </a:rPr>
              <a:t>titelpagina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plaatsen</a:t>
            </a:r>
            <a:endParaRPr lang="en-GB" b="1" dirty="0">
              <a:solidFill>
                <a:schemeClr val="tx2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op het icon in het midden van het </a:t>
            </a:r>
            <a:r>
              <a:rPr lang="en-GB" dirty="0" err="1">
                <a:solidFill>
                  <a:schemeClr val="tx1"/>
                </a:solidFill>
              </a:rPr>
              <a:t>grijze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kwalitatief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goede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in .jpg of .</a:t>
            </a:r>
            <a:r>
              <a:rPr lang="en-GB" dirty="0" err="1">
                <a:solidFill>
                  <a:schemeClr val="tx1"/>
                </a:solidFill>
              </a:rPr>
              <a:t>png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‘OK’.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geplaatst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Kopieer</a:t>
            </a:r>
            <a:r>
              <a:rPr lang="en-GB" dirty="0">
                <a:solidFill>
                  <a:schemeClr val="tx1"/>
                </a:solidFill>
              </a:rPr>
              <a:t> het Hanze </a:t>
            </a:r>
            <a:r>
              <a:rPr lang="en-GB" dirty="0" err="1">
                <a:solidFill>
                  <a:schemeClr val="tx1"/>
                </a:solidFill>
              </a:rPr>
              <a:t>Hogeschool</a:t>
            </a:r>
            <a:r>
              <a:rPr lang="en-GB" dirty="0">
                <a:solidFill>
                  <a:schemeClr val="tx1"/>
                </a:solidFill>
              </a:rPr>
              <a:t> logo + </a:t>
            </a:r>
            <a:r>
              <a:rPr lang="en-GB" dirty="0" err="1">
                <a:solidFill>
                  <a:schemeClr val="tx1"/>
                </a:solidFill>
              </a:rPr>
              <a:t>verloop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 op de </a:t>
            </a:r>
            <a:r>
              <a:rPr lang="en-GB" dirty="0" err="1">
                <a:solidFill>
                  <a:schemeClr val="tx1"/>
                </a:solidFill>
              </a:rPr>
              <a:t>verborgen</a:t>
            </a:r>
            <a:r>
              <a:rPr lang="en-GB" dirty="0">
                <a:solidFill>
                  <a:schemeClr val="tx1"/>
                </a:solidFill>
              </a:rPr>
              <a:t> slide 3.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gehele</a:t>
            </a:r>
            <a:r>
              <a:rPr lang="en-GB" dirty="0">
                <a:solidFill>
                  <a:schemeClr val="tx1"/>
                </a:solidFill>
              </a:rPr>
              <a:t> object (logo +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) op de </a:t>
            </a:r>
            <a:r>
              <a:rPr lang="en-GB" dirty="0" err="1">
                <a:solidFill>
                  <a:schemeClr val="tx1"/>
                </a:solidFill>
              </a:rPr>
              <a:t>geplaatste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0B3E0749-B0C2-0A44-9EFF-0A4EA1083F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8011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08/09/2023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1647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1598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lpmiddel - ver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6118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eld met 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rije vorm 9">
            <a:extLst>
              <a:ext uri="{FF2B5EF4-FFF2-40B4-BE49-F238E27FC236}">
                <a16:creationId xmlns:a16="http://schemas.microsoft.com/office/drawing/2014/main" id="{614C6E5C-C576-5F4A-91C1-73FCD063D239}"/>
              </a:ext>
            </a:extLst>
          </p:cNvPr>
          <p:cNvSpPr/>
          <p:nvPr userDrawn="1"/>
        </p:nvSpPr>
        <p:spPr>
          <a:xfrm>
            <a:off x="74836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Vrije vorm 10">
            <a:extLst>
              <a:ext uri="{FF2B5EF4-FFF2-40B4-BE49-F238E27FC236}">
                <a16:creationId xmlns:a16="http://schemas.microsoft.com/office/drawing/2014/main" id="{09BD8E24-AB27-2147-B8B0-2682942C851D}"/>
              </a:ext>
            </a:extLst>
          </p:cNvPr>
          <p:cNvSpPr/>
          <p:nvPr userDrawn="1"/>
        </p:nvSpPr>
        <p:spPr>
          <a:xfrm flipH="1">
            <a:off x="471503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F9B7F56C-C106-8644-969F-8EC84DDC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EEE0F4E-9E74-CC40-8F63-CFD417AD8F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5181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jdelijke aanduiding voor afbeelding 22">
            <a:extLst>
              <a:ext uri="{FF2B5EF4-FFF2-40B4-BE49-F238E27FC236}">
                <a16:creationId xmlns:a16="http://schemas.microsoft.com/office/drawing/2014/main" id="{3F2E3C58-263D-E148-86B9-36CE383CBC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100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F9B7F56C-C106-8644-969F-8EC84DDC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EEE0F4E-9E74-CC40-8F63-CFD417AD8F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3E43BA1A-B091-434C-87C5-971FADDFCDE3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plaatsen</a:t>
            </a:r>
            <a:endParaRPr lang="en-GB" b="1" dirty="0">
              <a:solidFill>
                <a:schemeClr val="tx2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op het icon in het midden van het </a:t>
            </a:r>
            <a:r>
              <a:rPr lang="en-GB" dirty="0" err="1">
                <a:solidFill>
                  <a:schemeClr val="tx1"/>
                </a:solidFill>
              </a:rPr>
              <a:t>grijze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kwalitatief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goede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in .jpg of .</a:t>
            </a:r>
            <a:r>
              <a:rPr lang="en-GB" dirty="0" err="1">
                <a:solidFill>
                  <a:schemeClr val="tx1"/>
                </a:solidFill>
              </a:rPr>
              <a:t>png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‘OK’.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geplaatst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  <a:p>
            <a:pPr marL="0" indent="0" algn="l">
              <a:buFont typeface="+mj-lt"/>
              <a:buNone/>
            </a:pPr>
            <a:r>
              <a:rPr lang="en-GB" b="1" dirty="0" err="1">
                <a:solidFill>
                  <a:schemeClr val="tx2"/>
                </a:solidFill>
              </a:rPr>
              <a:t>Lijkt</a:t>
            </a:r>
            <a:r>
              <a:rPr lang="en-GB" b="1" dirty="0">
                <a:solidFill>
                  <a:schemeClr val="tx2"/>
                </a:solidFill>
              </a:rPr>
              <a:t> je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uit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verhouding</a:t>
            </a:r>
            <a:r>
              <a:rPr lang="en-GB" b="1" dirty="0">
                <a:solidFill>
                  <a:schemeClr val="tx2"/>
                </a:solidFill>
              </a:rPr>
              <a:t>?</a:t>
            </a:r>
          </a:p>
          <a:p>
            <a:pPr marL="0" indent="0" algn="l">
              <a:buFont typeface="+mj-lt"/>
              <a:buNone/>
            </a:pPr>
            <a:endParaRPr lang="en-GB" b="1" dirty="0">
              <a:solidFill>
                <a:schemeClr val="tx2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Dubbelklik</a:t>
            </a:r>
            <a:r>
              <a:rPr lang="en-GB" dirty="0">
                <a:solidFill>
                  <a:schemeClr val="tx1"/>
                </a:solidFill>
              </a:rPr>
              <a:t> op het </a:t>
            </a:r>
            <a:r>
              <a:rPr lang="en-GB" dirty="0" err="1">
                <a:solidFill>
                  <a:schemeClr val="tx1"/>
                </a:solidFill>
              </a:rPr>
              <a:t>beeld</a:t>
            </a:r>
            <a:r>
              <a:rPr lang="en-GB" dirty="0">
                <a:solidFill>
                  <a:schemeClr val="tx1"/>
                </a:solidFill>
              </a:rPr>
              <a:t>. Ga 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‘</a:t>
            </a:r>
            <a:r>
              <a:rPr lang="en-GB" dirty="0" err="1">
                <a:solidFill>
                  <a:schemeClr val="tx1"/>
                </a:solidFill>
              </a:rPr>
              <a:t>Afbeeldingsopmaak</a:t>
            </a:r>
            <a:r>
              <a:rPr lang="en-GB" dirty="0">
                <a:solidFill>
                  <a:schemeClr val="tx1"/>
                </a:solidFill>
              </a:rPr>
              <a:t>’.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vervolgens</a:t>
            </a:r>
            <a:r>
              <a:rPr lang="en-GB" dirty="0">
                <a:solidFill>
                  <a:schemeClr val="tx1"/>
                </a:solidFill>
              </a:rPr>
              <a:t> op het </a:t>
            </a:r>
            <a:r>
              <a:rPr lang="en-GB" dirty="0" err="1">
                <a:solidFill>
                  <a:schemeClr val="tx1"/>
                </a:solidFill>
              </a:rPr>
              <a:t>pijltje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naast</a:t>
            </a:r>
            <a:r>
              <a:rPr lang="en-GB" dirty="0">
                <a:solidFill>
                  <a:schemeClr val="tx1"/>
                </a:solidFill>
              </a:rPr>
              <a:t> het icon ‘</a:t>
            </a:r>
            <a:r>
              <a:rPr lang="en-GB" dirty="0" err="1">
                <a:solidFill>
                  <a:schemeClr val="tx1"/>
                </a:solidFill>
              </a:rPr>
              <a:t>bijsnijden</a:t>
            </a:r>
            <a:r>
              <a:rPr lang="en-GB" dirty="0">
                <a:solidFill>
                  <a:schemeClr val="tx1"/>
                </a:solidFill>
              </a:rPr>
              <a:t>’.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 ‘</a:t>
            </a:r>
            <a:r>
              <a:rPr lang="en-GB" dirty="0" err="1">
                <a:solidFill>
                  <a:schemeClr val="tx1"/>
                </a:solidFill>
              </a:rPr>
              <a:t>Aanpassen</a:t>
            </a:r>
            <a:r>
              <a:rPr lang="en-GB" dirty="0">
                <a:solidFill>
                  <a:schemeClr val="tx1"/>
                </a:solidFill>
              </a:rPr>
              <a:t>’.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automatisch</a:t>
            </a:r>
            <a:r>
              <a:rPr lang="en-GB" dirty="0">
                <a:solidFill>
                  <a:schemeClr val="tx1"/>
                </a:solidFill>
              </a:rPr>
              <a:t> in </a:t>
            </a:r>
            <a:r>
              <a:rPr lang="en-GB" dirty="0" err="1">
                <a:solidFill>
                  <a:schemeClr val="tx1"/>
                </a:solidFill>
              </a:rPr>
              <a:t>verhouding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geschaald</a:t>
            </a:r>
            <a:r>
              <a:rPr lang="en-GB" dirty="0">
                <a:solidFill>
                  <a:schemeClr val="tx1"/>
                </a:solidFill>
              </a:rPr>
              <a:t>. Is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nu </a:t>
            </a:r>
            <a:r>
              <a:rPr lang="en-GB" dirty="0" err="1">
                <a:solidFill>
                  <a:schemeClr val="tx1"/>
                </a:solidFill>
              </a:rPr>
              <a:t>te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klein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voor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? </a:t>
            </a: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rechterbovenhoek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houdt</a:t>
            </a:r>
            <a:r>
              <a:rPr lang="en-GB" dirty="0">
                <a:solidFill>
                  <a:schemeClr val="tx1"/>
                </a:solidFill>
              </a:rPr>
              <a:t> shift </a:t>
            </a:r>
            <a:r>
              <a:rPr lang="en-GB" dirty="0" err="1">
                <a:solidFill>
                  <a:schemeClr val="tx1"/>
                </a:solidFill>
              </a:rPr>
              <a:t>ingedrukt</a:t>
            </a:r>
            <a:r>
              <a:rPr lang="en-GB" dirty="0">
                <a:solidFill>
                  <a:schemeClr val="tx1"/>
                </a:solidFill>
              </a:rPr>
              <a:t>. </a:t>
            </a:r>
            <a:r>
              <a:rPr lang="en-GB" dirty="0" err="1">
                <a:solidFill>
                  <a:schemeClr val="tx1"/>
                </a:solidFill>
              </a:rPr>
              <a:t>Vergroot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verhoudingsgewijs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2916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lpmiddel - verlo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6D4E086-27B2-DA4F-A068-AC0304249781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Help! De </a:t>
            </a:r>
            <a:r>
              <a:rPr lang="en-GB" b="1" dirty="0" err="1">
                <a:solidFill>
                  <a:schemeClr val="tx2"/>
                </a:solidFill>
              </a:rPr>
              <a:t>witte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tekst</a:t>
            </a:r>
            <a:r>
              <a:rPr lang="en-GB" b="1" dirty="0">
                <a:solidFill>
                  <a:schemeClr val="tx2"/>
                </a:solidFill>
              </a:rPr>
              <a:t> over </a:t>
            </a:r>
            <a:r>
              <a:rPr lang="en-GB" b="1" dirty="0" err="1">
                <a:solidFill>
                  <a:schemeClr val="tx2"/>
                </a:solidFill>
              </a:rPr>
              <a:t>mijn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is </a:t>
            </a:r>
            <a:r>
              <a:rPr lang="en-GB" b="1" dirty="0" err="1">
                <a:solidFill>
                  <a:schemeClr val="tx2"/>
                </a:solidFill>
              </a:rPr>
              <a:t>slecht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leesbaar</a:t>
            </a:r>
            <a:r>
              <a:rPr lang="en-GB" b="1" dirty="0">
                <a:solidFill>
                  <a:schemeClr val="tx2"/>
                </a:solidFill>
              </a:rPr>
              <a:t>.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op </a:t>
            </a:r>
            <a:r>
              <a:rPr lang="en-GB" dirty="0" err="1">
                <a:solidFill>
                  <a:schemeClr val="tx1"/>
                </a:solidFill>
              </a:rPr>
              <a:t>deze</a:t>
            </a:r>
            <a:r>
              <a:rPr lang="en-GB" dirty="0">
                <a:solidFill>
                  <a:schemeClr val="tx1"/>
                </a:solidFill>
              </a:rPr>
              <a:t>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op de slide met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363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volg met beeld en teks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12125" y="0"/>
            <a:ext cx="4079875" cy="6858000"/>
          </a:xfrm>
          <a:prstGeom prst="rect">
            <a:avLst/>
          </a:prstGeom>
          <a:blipFill>
            <a:blip r:embed="rId2"/>
            <a:srcRect/>
            <a:stretch>
              <a:fillRect t="-39" b="-39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106070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502737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34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034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2241A0-543C-D44C-86F2-E453239BF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0704" y="6377762"/>
            <a:ext cx="2868047" cy="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80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volg met beeld en teks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12125" y="0"/>
            <a:ext cx="407987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106070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502737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34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034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2241A0-543C-D44C-86F2-E453239BF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704" y="6377762"/>
            <a:ext cx="2868047" cy="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56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14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5" r:id="rId2"/>
    <p:sldLayoutId id="2147483683" r:id="rId3"/>
    <p:sldLayoutId id="2147483684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4643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1" r:id="rId2"/>
    <p:sldLayoutId id="2147483682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502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5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468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42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7" r:id="rId2"/>
    <p:sldLayoutId id="214748368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1BE9F6E-9178-4A42-87E6-93D661503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500A6AF-67F0-5E48-A40E-600F11B0A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A79BCE-71C8-F846-9647-1B9D420CAE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CE9FC-C9DD-4C47-80D7-5019C090391E}" type="datetime1">
              <a:rPr lang="nl-NL" smtClean="0"/>
              <a:t>8-9-2023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3EB2B92-8AD8-704B-A65F-AFFC69FBE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710F375-899C-FD40-9102-B2F165C3E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6B57CF8-6551-2F49-8246-C7A72E6AECAC}"/>
              </a:ext>
            </a:extLst>
          </p:cNvPr>
          <p:cNvSpPr/>
          <p:nvPr userDrawn="1"/>
        </p:nvSpPr>
        <p:spPr>
          <a:xfrm>
            <a:off x="838200" y="-1"/>
            <a:ext cx="10512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455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5" r:id="rId3"/>
    <p:sldLayoutId id="2147483666" r:id="rId4"/>
    <p:sldLayoutId id="2147483667" r:id="rId5"/>
    <p:sldLayoutId id="2147483672" r:id="rId6"/>
    <p:sldLayoutId id="2147483670" r:id="rId7"/>
    <p:sldLayoutId id="2147483673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31A6A91-58BE-6E41-860C-77B52C0FF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65EC48-E8D5-9740-873C-335054552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9FAEAD3-4DAF-2946-933E-44CA67B0F4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388F-804A-504A-8DB1-3735CB7C8802}" type="datetimeFigureOut">
              <a:rPr lang="en-GB" smtClean="0"/>
              <a:t>08/09/2023</a:t>
            </a:fld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C5990C9-3ECA-AF40-894C-FE5C42CB1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37AA28A-808B-3A4C-95EB-B825D4D789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656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0" r:id="rId2"/>
    <p:sldLayoutId id="2147483693" r:id="rId3"/>
    <p:sldLayoutId id="2147483689" r:id="rId4"/>
    <p:sldLayoutId id="2147483677" r:id="rId5"/>
    <p:sldLayoutId id="2147483692" r:id="rId6"/>
    <p:sldLayoutId id="2147483694" r:id="rId7"/>
    <p:sldLayoutId id="214748369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43C86A3-B819-8C4B-9908-77C84CBE2F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E95B7435-326A-6D47-AE17-3E48302EF692}"/>
              </a:ext>
            </a:extLst>
          </p:cNvPr>
          <p:cNvGrpSpPr/>
          <p:nvPr userDrawn="1"/>
        </p:nvGrpSpPr>
        <p:grpSpPr>
          <a:xfrm>
            <a:off x="836869" y="461691"/>
            <a:ext cx="8172659" cy="5793923"/>
            <a:chOff x="836869" y="461691"/>
            <a:chExt cx="8172659" cy="5793923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72165FDA-0BC2-3543-8AAC-1F931D529173}"/>
                </a:ext>
              </a:extLst>
            </p:cNvPr>
            <p:cNvSpPr/>
            <p:nvPr userDrawn="1"/>
          </p:nvSpPr>
          <p:spPr>
            <a:xfrm>
              <a:off x="842682" y="461691"/>
              <a:ext cx="3762248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>
                  <a:solidFill>
                    <a:srgbClr val="D17D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share</a:t>
              </a:r>
              <a:endParaRPr lang="en-GB" sz="11000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3935163F-D508-B44E-B86C-84CF36037CCB}"/>
                </a:ext>
              </a:extLst>
            </p:cNvPr>
            <p:cNvSpPr/>
            <p:nvPr userDrawn="1"/>
          </p:nvSpPr>
          <p:spPr>
            <a:xfrm>
              <a:off x="842682" y="1691277"/>
              <a:ext cx="8166846" cy="169277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your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talent.</a:t>
              </a:r>
              <a:endParaRPr lang="en-GB" sz="110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DD2B0FC7-FAF7-C44F-814E-0A55830DFDB0}"/>
                </a:ext>
              </a:extLst>
            </p:cNvPr>
            <p:cNvSpPr/>
            <p:nvPr userDrawn="1"/>
          </p:nvSpPr>
          <p:spPr>
            <a:xfrm>
              <a:off x="836869" y="3127060"/>
              <a:ext cx="3683701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>
                  <a:solidFill>
                    <a:srgbClr val="D17D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move</a:t>
              </a:r>
              <a:endParaRPr lang="en-GB" sz="11000" dirty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9D3ACC26-525B-F048-915C-CFC4C18FE702}"/>
                </a:ext>
              </a:extLst>
            </p:cNvPr>
            <p:cNvSpPr/>
            <p:nvPr userDrawn="1"/>
          </p:nvSpPr>
          <p:spPr>
            <a:xfrm>
              <a:off x="836869" y="4562843"/>
              <a:ext cx="6658874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world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en-GB" sz="1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889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jjqgP9dpD1k?feature=oembed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xnyFYiK2rSY?feature=oembed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EB1DAB9-CA17-380F-7227-337732D559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2" name="Picture Placeholder 11" descr="A picture containing text, indoor, screen, screenshot&#10;&#10;Description automatically generated">
            <a:extLst>
              <a:ext uri="{FF2B5EF4-FFF2-40B4-BE49-F238E27FC236}">
                <a16:creationId xmlns:a16="http://schemas.microsoft.com/office/drawing/2014/main" id="{267ED1E2-71EF-1613-1890-0569B68679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20000"/>
          </a:blip>
          <a:srcRect t="7865" b="7865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1028" name="Picture 4" descr="Python (programming language) - Wikipedia">
            <a:extLst>
              <a:ext uri="{FF2B5EF4-FFF2-40B4-BE49-F238E27FC236}">
                <a16:creationId xmlns:a16="http://schemas.microsoft.com/office/drawing/2014/main" id="{A14C1930-D72F-2369-1712-5A9610C4F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632" y="3006630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67458F8-A674-9BF0-30A5-4E1BA72E4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4634" y="746320"/>
            <a:ext cx="3439164" cy="1004567"/>
          </a:xfrm>
          <a:prstGeom prst="rect">
            <a:avLst/>
          </a:prstGeom>
        </p:spPr>
      </p:pic>
      <p:sp>
        <p:nvSpPr>
          <p:cNvPr id="17" name="Titel 4">
            <a:extLst>
              <a:ext uri="{FF2B5EF4-FFF2-40B4-BE49-F238E27FC236}">
                <a16:creationId xmlns:a16="http://schemas.microsoft.com/office/drawing/2014/main" id="{FCB6D44A-916E-4D19-E20B-6B1D1F5B0DD9}"/>
              </a:ext>
            </a:extLst>
          </p:cNvPr>
          <p:cNvSpPr txBox="1">
            <a:spLocks/>
          </p:cNvSpPr>
          <p:nvPr/>
        </p:nvSpPr>
        <p:spPr>
          <a:xfrm>
            <a:off x="340486" y="3137000"/>
            <a:ext cx="10515600" cy="5839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 err="1">
                <a:solidFill>
                  <a:schemeClr val="bg1"/>
                </a:solidFill>
              </a:rPr>
              <a:t>Datageletterdheid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el 4">
            <a:extLst>
              <a:ext uri="{FF2B5EF4-FFF2-40B4-BE49-F238E27FC236}">
                <a16:creationId xmlns:a16="http://schemas.microsoft.com/office/drawing/2014/main" id="{A692F213-1C41-6C9A-E4B9-F5130D377A03}"/>
              </a:ext>
            </a:extLst>
          </p:cNvPr>
          <p:cNvSpPr txBox="1">
            <a:spLocks/>
          </p:cNvSpPr>
          <p:nvPr/>
        </p:nvSpPr>
        <p:spPr>
          <a:xfrm>
            <a:off x="340486" y="3884223"/>
            <a:ext cx="10515600" cy="62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 dirty="0">
                <a:solidFill>
                  <a:schemeClr val="bg1"/>
                </a:solidFill>
              </a:rPr>
              <a:t>Workshop 1</a:t>
            </a:r>
          </a:p>
        </p:txBody>
      </p:sp>
    </p:spTree>
    <p:extLst>
      <p:ext uri="{BB962C8B-B14F-4D97-AF65-F5344CB8AC3E}">
        <p14:creationId xmlns:p14="http://schemas.microsoft.com/office/powerpoint/2010/main" val="3093389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8-9-2023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10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doen</a:t>
            </a:r>
            <a:endParaRPr lang="en-GB" dirty="0"/>
          </a:p>
          <a:p>
            <a:r>
              <a:rPr lang="en-GB" b="1" dirty="0" err="1"/>
              <a:t>Waarom</a:t>
            </a:r>
            <a:r>
              <a:rPr lang="en-GB" b="1" dirty="0"/>
              <a:t> </a:t>
            </a:r>
            <a:r>
              <a:rPr lang="en-GB" sz="1800" b="1" dirty="0" err="1"/>
              <a:t>doen</a:t>
            </a:r>
            <a:r>
              <a:rPr lang="en-GB" sz="1800" b="1" dirty="0"/>
              <a:t> we </a:t>
            </a:r>
            <a:r>
              <a:rPr lang="en-GB" sz="1800" b="1" dirty="0" err="1"/>
              <a:t>dit</a:t>
            </a:r>
            <a:endParaRPr lang="en-GB" b="1" dirty="0"/>
          </a:p>
          <a:p>
            <a:r>
              <a:rPr lang="en-GB" dirty="0"/>
              <a:t>Hoe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dat</a:t>
            </a:r>
            <a:r>
              <a:rPr lang="en-GB" sz="1800" dirty="0"/>
              <a:t> </a:t>
            </a:r>
            <a:r>
              <a:rPr lang="en-GB" sz="1800" dirty="0" err="1"/>
              <a:t>doen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/>
              <a:t>is </a:t>
            </a:r>
            <a:r>
              <a:rPr lang="en-GB" sz="1800" dirty="0" err="1"/>
              <a:t>programmeren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 err="1"/>
              <a:t>doet</a:t>
            </a:r>
            <a:r>
              <a:rPr lang="en-GB" sz="1800" dirty="0"/>
              <a:t> </a:t>
            </a:r>
            <a:r>
              <a:rPr lang="en-GB" sz="1800" dirty="0" err="1"/>
              <a:t>een</a:t>
            </a:r>
            <a:r>
              <a:rPr lang="en-GB" sz="1800" dirty="0"/>
              <a:t> </a:t>
            </a:r>
            <a:r>
              <a:rPr lang="en-GB" sz="1800" dirty="0" err="1"/>
              <a:t>programmeur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</a:t>
            </a:r>
            <a:r>
              <a:rPr lang="en-GB" sz="1800" dirty="0" err="1"/>
              <a:t>jullie</a:t>
            </a:r>
            <a:r>
              <a:rPr lang="en-GB" sz="1800" dirty="0"/>
              <a:t> </a:t>
            </a:r>
            <a:r>
              <a:rPr lang="en-GB" sz="1800" dirty="0" err="1"/>
              <a:t>leren</a:t>
            </a:r>
            <a:endParaRPr lang="en-GB" sz="1800" dirty="0"/>
          </a:p>
          <a:p>
            <a:r>
              <a:rPr lang="en-GB" dirty="0" err="1"/>
              <a:t>Opdracht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2877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8-9-2023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11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59CF60-1B87-676D-6089-4F21CCBA5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GB" dirty="0" err="1"/>
              <a:t>Voorspellen</a:t>
            </a:r>
            <a:endParaRPr lang="en-GB" dirty="0"/>
          </a:p>
          <a:p>
            <a:r>
              <a:rPr lang="en-GB" dirty="0" err="1"/>
              <a:t>Redeneren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6739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8-9-2023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59CF60-1B87-676D-6089-4F21CCBA5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271411-30C6-7F8C-BEBA-6FE713E4E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40" y="1646238"/>
            <a:ext cx="8738387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79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8-9-2023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59CF60-1B87-676D-6089-4F21CCBA5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3ED57B-F016-EB12-0B20-B9ECD60BF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993" y="1690688"/>
            <a:ext cx="6331613" cy="411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7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8-9-2023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59CF60-1B87-676D-6089-4F21CCBA5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802235-8FED-2773-7159-78C2DD86B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787" y="2060405"/>
            <a:ext cx="5534025" cy="695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29B7C3-8069-EE0C-CDD8-B3EDE4F13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975" y="2935118"/>
            <a:ext cx="6632510" cy="319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237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8-9-2023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59CF60-1B87-676D-6089-4F21CCBA5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11E59A-DB5B-D695-F199-0F809C1FE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937" y="2266349"/>
            <a:ext cx="709612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5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8-9-2023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59CF60-1B87-676D-6089-4F21CCBA5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40412D-C834-E421-48F3-D02FB178D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646239"/>
            <a:ext cx="4987775" cy="390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2CF4013-5EFD-BF37-541A-6F043E1D2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777" y="1646239"/>
            <a:ext cx="2235204" cy="174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1C53781-4F82-DEC2-54BE-AB0C5CF86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777" y="3771005"/>
            <a:ext cx="2235205" cy="177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0B310A6-A130-EFA9-F08C-00B89E52C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5534" y="1646239"/>
            <a:ext cx="2199022" cy="174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08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8-9-2023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17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59CF60-1B87-676D-6089-4F21CCBA5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10DEF719-6B7D-7873-F372-5FA772B60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38" y="2034381"/>
            <a:ext cx="5572125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521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8-9-2023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18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59CF60-1B87-676D-6089-4F21CCBA5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54189131-34E6-2ABA-4C83-1147843AC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420" y="4252090"/>
            <a:ext cx="561975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24917A-56E6-76F1-7B54-28505E7997F7}"/>
              </a:ext>
            </a:extLst>
          </p:cNvPr>
          <p:cNvSpPr txBox="1"/>
          <p:nvPr/>
        </p:nvSpPr>
        <p:spPr>
          <a:xfrm rot="16200000">
            <a:off x="1885053" y="2471563"/>
            <a:ext cx="13881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Arial (headings)"/>
              </a:rPr>
              <a:t>Age Group</a:t>
            </a:r>
            <a:endParaRPr lang="en-NL" b="1" dirty="0">
              <a:solidFill>
                <a:schemeClr val="bg1"/>
              </a:solidFill>
              <a:latin typeface="Arial (headings)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3013BA-BECB-F6E8-A873-BC1D52B49519}"/>
              </a:ext>
            </a:extLst>
          </p:cNvPr>
          <p:cNvSpPr txBox="1"/>
          <p:nvPr/>
        </p:nvSpPr>
        <p:spPr>
          <a:xfrm rot="16200000">
            <a:off x="1524104" y="4833799"/>
            <a:ext cx="20177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 (headings)"/>
              </a:rPr>
              <a:t>Run time</a:t>
            </a:r>
          </a:p>
          <a:p>
            <a:pPr algn="ctr"/>
            <a:r>
              <a:rPr lang="en-GB" b="1" dirty="0">
                <a:solidFill>
                  <a:schemeClr val="bg1"/>
                </a:solidFill>
                <a:latin typeface="Arial (headings)"/>
              </a:rPr>
              <a:t>2:50:00 – 3:10:00</a:t>
            </a:r>
            <a:endParaRPr lang="en-NL" b="1" dirty="0">
              <a:solidFill>
                <a:schemeClr val="bg1"/>
              </a:solidFill>
              <a:latin typeface="Arial (headings)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FA1836-993B-74BE-64BD-31FEBC722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875" y="1825625"/>
            <a:ext cx="565785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62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8-9-2023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19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doen</a:t>
            </a:r>
            <a:endParaRPr lang="en-GB" dirty="0"/>
          </a:p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1800" dirty="0" err="1"/>
              <a:t>doen</a:t>
            </a:r>
            <a:r>
              <a:rPr lang="en-GB" sz="1800" dirty="0"/>
              <a:t> we </a:t>
            </a:r>
            <a:r>
              <a:rPr lang="en-GB" sz="1800" dirty="0" err="1"/>
              <a:t>dit</a:t>
            </a:r>
            <a:endParaRPr lang="en-GB" dirty="0"/>
          </a:p>
          <a:p>
            <a:r>
              <a:rPr lang="en-GB" b="1" dirty="0"/>
              <a:t>Hoe </a:t>
            </a:r>
            <a:r>
              <a:rPr lang="en-GB" sz="1800" b="1" dirty="0" err="1"/>
              <a:t>gaan</a:t>
            </a:r>
            <a:r>
              <a:rPr lang="en-GB" sz="1800" b="1" dirty="0"/>
              <a:t> we </a:t>
            </a:r>
            <a:r>
              <a:rPr lang="en-GB" sz="1800" b="1" dirty="0" err="1"/>
              <a:t>dat</a:t>
            </a:r>
            <a:r>
              <a:rPr lang="en-GB" sz="1800" b="1" dirty="0"/>
              <a:t> </a:t>
            </a:r>
            <a:r>
              <a:rPr lang="en-GB" sz="1800" b="1" dirty="0" err="1"/>
              <a:t>doen</a:t>
            </a:r>
            <a:endParaRPr lang="en-GB" sz="1800" b="1" dirty="0"/>
          </a:p>
          <a:p>
            <a:r>
              <a:rPr lang="en-GB" dirty="0"/>
              <a:t>Wat </a:t>
            </a:r>
            <a:r>
              <a:rPr lang="en-GB" sz="1800" dirty="0"/>
              <a:t>is </a:t>
            </a:r>
            <a:r>
              <a:rPr lang="en-GB" sz="1800" dirty="0" err="1"/>
              <a:t>programmeren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 err="1"/>
              <a:t>doet</a:t>
            </a:r>
            <a:r>
              <a:rPr lang="en-GB" sz="1800" dirty="0"/>
              <a:t> </a:t>
            </a:r>
            <a:r>
              <a:rPr lang="en-GB" sz="1800" dirty="0" err="1"/>
              <a:t>een</a:t>
            </a:r>
            <a:r>
              <a:rPr lang="en-GB" sz="1800" dirty="0"/>
              <a:t> </a:t>
            </a:r>
            <a:r>
              <a:rPr lang="en-GB" sz="1800" dirty="0" err="1"/>
              <a:t>programmeur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</a:t>
            </a:r>
            <a:r>
              <a:rPr lang="en-GB" sz="1800" dirty="0" err="1"/>
              <a:t>jullie</a:t>
            </a:r>
            <a:r>
              <a:rPr lang="en-GB" sz="1800" dirty="0"/>
              <a:t> </a:t>
            </a:r>
            <a:r>
              <a:rPr lang="en-GB" sz="1800" dirty="0" err="1"/>
              <a:t>leren</a:t>
            </a:r>
            <a:endParaRPr lang="en-GB" sz="1800" dirty="0"/>
          </a:p>
          <a:p>
            <a:r>
              <a:rPr lang="en-GB" dirty="0" err="1"/>
              <a:t>Opdracht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8281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EB1DAB9-CA17-380F-7227-337732D559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2" name="Picture Placeholder 11" descr="A picture containing text, indoor, screen, screenshot&#10;&#10;Description automatically generated">
            <a:extLst>
              <a:ext uri="{FF2B5EF4-FFF2-40B4-BE49-F238E27FC236}">
                <a16:creationId xmlns:a16="http://schemas.microsoft.com/office/drawing/2014/main" id="{267ED1E2-71EF-1613-1890-0569B68679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20000"/>
          </a:blip>
          <a:srcRect t="7865" b="7865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67458F8-A674-9BF0-30A5-4E1BA72E4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4634" y="746320"/>
            <a:ext cx="3439164" cy="1004567"/>
          </a:xfrm>
          <a:prstGeom prst="rect">
            <a:avLst/>
          </a:prstGeom>
        </p:spPr>
      </p:pic>
      <p:sp>
        <p:nvSpPr>
          <p:cNvPr id="17" name="Titel 4">
            <a:extLst>
              <a:ext uri="{FF2B5EF4-FFF2-40B4-BE49-F238E27FC236}">
                <a16:creationId xmlns:a16="http://schemas.microsoft.com/office/drawing/2014/main" id="{FCB6D44A-916E-4D19-E20B-6B1D1F5B0DD9}"/>
              </a:ext>
            </a:extLst>
          </p:cNvPr>
          <p:cNvSpPr txBox="1">
            <a:spLocks/>
          </p:cNvSpPr>
          <p:nvPr/>
        </p:nvSpPr>
        <p:spPr>
          <a:xfrm>
            <a:off x="4885900" y="3137000"/>
            <a:ext cx="6057467" cy="5839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Remi Thüss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3FC651-C937-C4B8-8048-8F15CC9F6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6911">
            <a:off x="2037925" y="2023154"/>
            <a:ext cx="2847975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404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8-9-2023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20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Hoe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28D6976-06DA-7A15-DA09-07BFB7BAAB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22233" y="2149853"/>
            <a:ext cx="6347534" cy="1681926"/>
          </a:xfrm>
        </p:spPr>
        <p:txBody>
          <a:bodyPr>
            <a:normAutofit/>
          </a:bodyPr>
          <a:lstStyle/>
          <a:p>
            <a:r>
              <a:rPr lang="en-GB" dirty="0" err="1"/>
              <a:t>Analyseren</a:t>
            </a:r>
            <a:endParaRPr lang="en-GB" dirty="0"/>
          </a:p>
          <a:p>
            <a:r>
              <a:rPr lang="en-GB" dirty="0" err="1"/>
              <a:t>Filteren</a:t>
            </a:r>
            <a:endParaRPr lang="en-GB" dirty="0"/>
          </a:p>
          <a:p>
            <a:r>
              <a:rPr lang="en-GB" dirty="0" err="1"/>
              <a:t>Uitschieters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foutieve</a:t>
            </a:r>
            <a:r>
              <a:rPr lang="en-GB" dirty="0"/>
              <a:t> </a:t>
            </a:r>
            <a:r>
              <a:rPr lang="en-GB" dirty="0" err="1"/>
              <a:t>metingen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2" descr="Microsoft Excel - Wikipedia">
            <a:extLst>
              <a:ext uri="{FF2B5EF4-FFF2-40B4-BE49-F238E27FC236}">
                <a16:creationId xmlns:a16="http://schemas.microsoft.com/office/drawing/2014/main" id="{42AAB596-BC6D-03B7-FB02-4AAA57649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633" y="2547408"/>
            <a:ext cx="1006293" cy="93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Python (programming language) - Wikipedia">
            <a:extLst>
              <a:ext uri="{FF2B5EF4-FFF2-40B4-BE49-F238E27FC236}">
                <a16:creationId xmlns:a16="http://schemas.microsoft.com/office/drawing/2014/main" id="{7F4CE3F7-0D38-1E3A-63EC-7B081EE6F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255" y="4626962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FFBB3AF3-EBAD-E0CD-CBD4-EFB46FC87CDA}"/>
              </a:ext>
            </a:extLst>
          </p:cNvPr>
          <p:cNvSpPr txBox="1">
            <a:spLocks/>
          </p:cNvSpPr>
          <p:nvPr/>
        </p:nvSpPr>
        <p:spPr>
          <a:xfrm>
            <a:off x="2922233" y="4555061"/>
            <a:ext cx="6347534" cy="1061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Analyseren</a:t>
            </a:r>
            <a:endParaRPr lang="en-GB" dirty="0"/>
          </a:p>
          <a:p>
            <a:r>
              <a:rPr lang="en-GB" dirty="0" err="1"/>
              <a:t>Visualiseren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C47A2D-B2F5-D908-9408-A5F88DBE9E98}"/>
              </a:ext>
            </a:extLst>
          </p:cNvPr>
          <p:cNvSpPr txBox="1"/>
          <p:nvPr/>
        </p:nvSpPr>
        <p:spPr>
          <a:xfrm rot="16200000">
            <a:off x="571104" y="2749817"/>
            <a:ext cx="1097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Arial (headings)"/>
              </a:rPr>
              <a:t>FASE 1</a:t>
            </a:r>
            <a:endParaRPr lang="en-NL" b="1" dirty="0">
              <a:solidFill>
                <a:schemeClr val="bg1"/>
              </a:solidFill>
              <a:latin typeface="Arial (headings)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0169CF-EA31-C040-A0B1-EDC63981E803}"/>
              </a:ext>
            </a:extLst>
          </p:cNvPr>
          <p:cNvSpPr txBox="1"/>
          <p:nvPr/>
        </p:nvSpPr>
        <p:spPr>
          <a:xfrm rot="16200000">
            <a:off x="513043" y="4755612"/>
            <a:ext cx="1222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Arial (headings)"/>
              </a:rPr>
              <a:t>FASE 2</a:t>
            </a:r>
            <a:endParaRPr lang="en-NL" b="1" dirty="0">
              <a:solidFill>
                <a:schemeClr val="bg1"/>
              </a:solidFill>
              <a:latin typeface="Arial (headings)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DC358F-E3FD-F03B-EF4C-E10D9B91181E}"/>
              </a:ext>
            </a:extLst>
          </p:cNvPr>
          <p:cNvCxnSpPr>
            <a:cxnSpLocks/>
          </p:cNvCxnSpPr>
          <p:nvPr/>
        </p:nvCxnSpPr>
        <p:spPr>
          <a:xfrm>
            <a:off x="838200" y="4048214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603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8-9-2023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21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doen</a:t>
            </a:r>
            <a:endParaRPr lang="en-GB" dirty="0"/>
          </a:p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1800" dirty="0" err="1"/>
              <a:t>doen</a:t>
            </a:r>
            <a:r>
              <a:rPr lang="en-GB" sz="1800" dirty="0"/>
              <a:t> we </a:t>
            </a:r>
            <a:r>
              <a:rPr lang="en-GB" sz="1800" dirty="0" err="1"/>
              <a:t>dit</a:t>
            </a:r>
            <a:endParaRPr lang="en-GB" dirty="0"/>
          </a:p>
          <a:p>
            <a:r>
              <a:rPr lang="en-GB" dirty="0"/>
              <a:t>Hoe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dat</a:t>
            </a:r>
            <a:r>
              <a:rPr lang="en-GB" sz="1800" dirty="0"/>
              <a:t> </a:t>
            </a:r>
            <a:r>
              <a:rPr lang="en-GB" sz="1800" dirty="0" err="1"/>
              <a:t>doen</a:t>
            </a:r>
            <a:endParaRPr lang="en-GB" sz="1800" dirty="0"/>
          </a:p>
          <a:p>
            <a:r>
              <a:rPr lang="en-GB" b="1" dirty="0"/>
              <a:t>Wat </a:t>
            </a:r>
            <a:r>
              <a:rPr lang="en-GB" sz="1800" b="1" dirty="0"/>
              <a:t>is </a:t>
            </a:r>
            <a:r>
              <a:rPr lang="en-GB" sz="1800" b="1" dirty="0" err="1"/>
              <a:t>programmeren</a:t>
            </a:r>
            <a:endParaRPr lang="en-GB" sz="1800" b="1" dirty="0"/>
          </a:p>
          <a:p>
            <a:r>
              <a:rPr lang="en-GB" dirty="0"/>
              <a:t>Wat </a:t>
            </a:r>
            <a:r>
              <a:rPr lang="en-GB" sz="1800" dirty="0" err="1"/>
              <a:t>doet</a:t>
            </a:r>
            <a:r>
              <a:rPr lang="en-GB" sz="1800" dirty="0"/>
              <a:t> </a:t>
            </a:r>
            <a:r>
              <a:rPr lang="en-GB" sz="1800" dirty="0" err="1"/>
              <a:t>een</a:t>
            </a:r>
            <a:r>
              <a:rPr lang="en-GB" sz="1800" dirty="0"/>
              <a:t> </a:t>
            </a:r>
            <a:r>
              <a:rPr lang="en-GB" sz="1800" dirty="0" err="1"/>
              <a:t>programmeur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</a:t>
            </a:r>
            <a:r>
              <a:rPr lang="en-GB" sz="1800" dirty="0" err="1"/>
              <a:t>jullie</a:t>
            </a:r>
            <a:r>
              <a:rPr lang="en-GB" sz="1800" dirty="0"/>
              <a:t> </a:t>
            </a:r>
            <a:r>
              <a:rPr lang="en-GB" sz="1800" dirty="0" err="1"/>
              <a:t>leren</a:t>
            </a:r>
            <a:endParaRPr lang="en-GB" sz="1800" dirty="0"/>
          </a:p>
          <a:p>
            <a:r>
              <a:rPr lang="en-GB" dirty="0" err="1"/>
              <a:t>Opdracht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797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8-9-2023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B4C71-C560-6AF3-B6A5-754376716B71}"/>
              </a:ext>
            </a:extLst>
          </p:cNvPr>
          <p:cNvSpPr txBox="1"/>
          <p:nvPr/>
        </p:nvSpPr>
        <p:spPr>
          <a:xfrm>
            <a:off x="1460249" y="3077276"/>
            <a:ext cx="926854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3200" b="1" dirty="0">
                <a:solidFill>
                  <a:schemeClr val="bg1"/>
                </a:solidFill>
              </a:rPr>
              <a:t>‘</a:t>
            </a:r>
            <a:r>
              <a:rPr lang="en-US" sz="3200" b="1" dirty="0">
                <a:solidFill>
                  <a:schemeClr val="bg1"/>
                </a:solidFill>
              </a:rPr>
              <a:t>The act or process of writing a program so that data may be processed by a computer</a:t>
            </a:r>
            <a:r>
              <a:rPr lang="nl-NL" sz="3200" b="1" dirty="0">
                <a:solidFill>
                  <a:schemeClr val="bg1"/>
                </a:solidFill>
              </a:rPr>
              <a:t>’</a:t>
            </a:r>
            <a:endParaRPr lang="en-NL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013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8-9-2023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pic>
        <p:nvPicPr>
          <p:cNvPr id="11" name="Online Media 10" title="CS50 2019 - Lecture 0 - Computational Thinking, Scratch">
            <a:hlinkClick r:id="" action="ppaction://media"/>
            <a:extLst>
              <a:ext uri="{FF2B5EF4-FFF2-40B4-BE49-F238E27FC236}">
                <a16:creationId xmlns:a16="http://schemas.microsoft.com/office/drawing/2014/main" id="{7C0881D0-F32C-F7E3-EC4C-AFEF9201FAC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52601" y="1438383"/>
            <a:ext cx="8554375" cy="48332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32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8-9-2023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/>
              <a:t>is </a:t>
            </a:r>
            <a:r>
              <a:rPr lang="en-GB" sz="3200" dirty="0" err="1"/>
              <a:t>programmeren</a:t>
            </a:r>
            <a:endParaRPr lang="en-GB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AFCDA1AC-12AB-14B0-2AE5-0215CA4EB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Voorbeelden</a:t>
            </a:r>
            <a:r>
              <a:rPr lang="en-GB" dirty="0"/>
              <a:t>:</a:t>
            </a:r>
          </a:p>
          <a:p>
            <a:r>
              <a:rPr lang="en-GB" dirty="0"/>
              <a:t>Het </a:t>
            </a:r>
            <a:r>
              <a:rPr lang="en-GB" dirty="0" err="1"/>
              <a:t>berekenen</a:t>
            </a:r>
            <a:r>
              <a:rPr lang="en-GB" dirty="0"/>
              <a:t> van de </a:t>
            </a:r>
            <a:r>
              <a:rPr lang="en-GB" dirty="0" err="1"/>
              <a:t>som</a:t>
            </a:r>
            <a:r>
              <a:rPr lang="en-GB" dirty="0"/>
              <a:t> van 2 </a:t>
            </a:r>
            <a:r>
              <a:rPr lang="en-GB" dirty="0" err="1"/>
              <a:t>waarden</a:t>
            </a:r>
            <a:r>
              <a:rPr lang="en-GB" dirty="0"/>
              <a:t>.</a:t>
            </a:r>
          </a:p>
          <a:p>
            <a:r>
              <a:rPr lang="en-GB" dirty="0" err="1"/>
              <a:t>Een</a:t>
            </a:r>
            <a:r>
              <a:rPr lang="en-GB" dirty="0"/>
              <a:t> </a:t>
            </a:r>
            <a:r>
              <a:rPr lang="nl-NL" dirty="0"/>
              <a:t>systeem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</a:t>
            </a:r>
            <a:r>
              <a:rPr lang="en-GB" dirty="0" err="1"/>
              <a:t>voorspelt</a:t>
            </a:r>
            <a:r>
              <a:rPr lang="en-GB" dirty="0"/>
              <a:t> </a:t>
            </a:r>
            <a:r>
              <a:rPr lang="en-GB" dirty="0" err="1"/>
              <a:t>wanneer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machine </a:t>
            </a:r>
            <a:r>
              <a:rPr lang="en-GB" dirty="0" err="1"/>
              <a:t>onderhouden</a:t>
            </a:r>
            <a:r>
              <a:rPr lang="en-GB" dirty="0"/>
              <a:t> </a:t>
            </a:r>
            <a:r>
              <a:rPr lang="en-GB" dirty="0" err="1"/>
              <a:t>moet</a:t>
            </a:r>
            <a:r>
              <a:rPr lang="en-GB" dirty="0"/>
              <a:t> </a:t>
            </a:r>
            <a:r>
              <a:rPr lang="en-GB" dirty="0" err="1"/>
              <a:t>worden</a:t>
            </a:r>
            <a:r>
              <a:rPr lang="en-GB" dirty="0"/>
              <a:t>.</a:t>
            </a:r>
          </a:p>
          <a:p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systeem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</a:t>
            </a:r>
            <a:r>
              <a:rPr lang="en-GB" dirty="0" err="1"/>
              <a:t>automatisch</a:t>
            </a:r>
            <a:r>
              <a:rPr lang="en-GB" dirty="0"/>
              <a:t> fake news </a:t>
            </a:r>
            <a:r>
              <a:rPr lang="en-GB" dirty="0" err="1"/>
              <a:t>detecteert</a:t>
            </a:r>
            <a:r>
              <a:rPr lang="en-GB" dirty="0"/>
              <a:t> op het web.</a:t>
            </a:r>
          </a:p>
          <a:p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automatisch</a:t>
            </a:r>
            <a:r>
              <a:rPr lang="en-GB" dirty="0"/>
              <a:t> </a:t>
            </a:r>
            <a:r>
              <a:rPr lang="en-GB" dirty="0" err="1"/>
              <a:t>lerend</a:t>
            </a:r>
            <a:r>
              <a:rPr lang="en-GB" dirty="0"/>
              <a:t> </a:t>
            </a:r>
            <a:r>
              <a:rPr lang="en-GB" dirty="0" err="1"/>
              <a:t>systeem</a:t>
            </a:r>
            <a:r>
              <a:rPr lang="en-GB" dirty="0"/>
              <a:t>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zelfrijdende</a:t>
            </a:r>
            <a:r>
              <a:rPr lang="en-GB" dirty="0"/>
              <a:t> auto’s.</a:t>
            </a:r>
          </a:p>
          <a:p>
            <a:r>
              <a:rPr lang="en-GB" dirty="0"/>
              <a:t>Meer?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9409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8-9-2023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/>
              <a:t>is </a:t>
            </a:r>
            <a:r>
              <a:rPr lang="en-GB" sz="3200" dirty="0" err="1"/>
              <a:t>programmeren</a:t>
            </a:r>
            <a:endParaRPr lang="en-GB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21FB97-CBC7-7AA3-D65D-8FB5F5656770}"/>
              </a:ext>
            </a:extLst>
          </p:cNvPr>
          <p:cNvSpPr txBox="1"/>
          <p:nvPr/>
        </p:nvSpPr>
        <p:spPr>
          <a:xfrm>
            <a:off x="1460249" y="3077276"/>
            <a:ext cx="926854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the man ran after the cat, the cat was quick so the man could not catch the cat</a:t>
            </a:r>
            <a:endParaRPr lang="en-NL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882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8-9-2023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515320-2748-AAA4-C26E-E454D386C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35" y="1893571"/>
            <a:ext cx="8172450" cy="2476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9256F5-E35F-C1EA-F67A-5BC7F68EA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35" y="4954905"/>
            <a:ext cx="11001375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54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8-9-2023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27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2DE19D-D415-26D2-A70C-ED24FC07B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01" y="1690688"/>
            <a:ext cx="2019300" cy="4057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5D395B-0907-9419-0CDE-60D1E2944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793" y="1691142"/>
            <a:ext cx="3571413" cy="40571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66AF44-8223-4843-5932-6832C7951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7217" y="1690689"/>
            <a:ext cx="4501594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3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8-9-2023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28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pic>
        <p:nvPicPr>
          <p:cNvPr id="6" name="Online Media 5" title="How Computers Work: Hardware and Software">
            <a:hlinkClick r:id="" action="ppaction://media"/>
            <a:extLst>
              <a:ext uri="{FF2B5EF4-FFF2-40B4-BE49-F238E27FC236}">
                <a16:creationId xmlns:a16="http://schemas.microsoft.com/office/drawing/2014/main" id="{BC045C58-C8B5-0F8B-1F9F-34767B3152A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90210" y="1690688"/>
            <a:ext cx="8008620" cy="452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8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8-9-2023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29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20B2E2A-E258-304B-17A9-418ADA760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150" y="1895135"/>
            <a:ext cx="598170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628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8-9-2023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doen</a:t>
            </a:r>
            <a:endParaRPr lang="en-GB" dirty="0"/>
          </a:p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1800" dirty="0" err="1"/>
              <a:t>doen</a:t>
            </a:r>
            <a:r>
              <a:rPr lang="en-GB" sz="1800" dirty="0"/>
              <a:t> we </a:t>
            </a:r>
            <a:r>
              <a:rPr lang="en-GB" sz="1800" dirty="0" err="1"/>
              <a:t>dit</a:t>
            </a:r>
            <a:endParaRPr lang="en-GB" dirty="0"/>
          </a:p>
          <a:p>
            <a:r>
              <a:rPr lang="en-GB" dirty="0"/>
              <a:t>Hoe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dat</a:t>
            </a:r>
            <a:r>
              <a:rPr lang="en-GB" sz="1800" dirty="0"/>
              <a:t> </a:t>
            </a:r>
            <a:r>
              <a:rPr lang="en-GB" sz="1800" dirty="0" err="1"/>
              <a:t>doen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/>
              <a:t>is </a:t>
            </a:r>
            <a:r>
              <a:rPr lang="en-GB" sz="1800" dirty="0" err="1"/>
              <a:t>programmeren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 err="1"/>
              <a:t>doet</a:t>
            </a:r>
            <a:r>
              <a:rPr lang="en-GB" sz="1800" dirty="0"/>
              <a:t> </a:t>
            </a:r>
            <a:r>
              <a:rPr lang="en-GB" sz="1800" dirty="0" err="1"/>
              <a:t>een</a:t>
            </a:r>
            <a:r>
              <a:rPr lang="en-GB" sz="1800" dirty="0"/>
              <a:t> </a:t>
            </a:r>
            <a:r>
              <a:rPr lang="en-GB" sz="1800" dirty="0" err="1"/>
              <a:t>programmeur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</a:t>
            </a:r>
            <a:r>
              <a:rPr lang="en-GB" sz="1800" dirty="0" err="1"/>
              <a:t>jullie</a:t>
            </a:r>
            <a:r>
              <a:rPr lang="en-GB" sz="1800" dirty="0"/>
              <a:t> </a:t>
            </a:r>
            <a:r>
              <a:rPr lang="en-GB" sz="1800" dirty="0" err="1"/>
              <a:t>leren</a:t>
            </a:r>
            <a:endParaRPr lang="en-GB" sz="1800" dirty="0"/>
          </a:p>
          <a:p>
            <a:r>
              <a:rPr lang="en-GB" dirty="0" err="1"/>
              <a:t>Opdracht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1541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8-9-2023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30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pic>
        <p:nvPicPr>
          <p:cNvPr id="7" name="Picture 2" descr="Interaction of a Program with Hardware">
            <a:extLst>
              <a:ext uri="{FF2B5EF4-FFF2-40B4-BE49-F238E27FC236}">
                <a16:creationId xmlns:a16="http://schemas.microsoft.com/office/drawing/2014/main" id="{656CBEE4-F07B-BE0D-39A8-8DEA013DF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829991"/>
            <a:ext cx="5085397" cy="261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D2E0489-891C-B6D0-452D-1710AA09A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150" y="1895135"/>
            <a:ext cx="598170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7844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8-9-2023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31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63D05A-CFB6-7146-2874-23A71F82D818}"/>
              </a:ext>
            </a:extLst>
          </p:cNvPr>
          <p:cNvSpPr txBox="1"/>
          <p:nvPr/>
        </p:nvSpPr>
        <p:spPr>
          <a:xfrm>
            <a:off x="6163971" y="2891642"/>
            <a:ext cx="482683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3200" b="1">
                <a:solidFill>
                  <a:schemeClr val="bg1"/>
                </a:solidFill>
              </a:rPr>
              <a:t>‘Programming </a:t>
            </a:r>
            <a:r>
              <a:rPr lang="nl-NL" sz="3200" b="1" err="1">
                <a:solidFill>
                  <a:schemeClr val="bg1"/>
                </a:solidFill>
              </a:rPr>
              <a:t>can</a:t>
            </a:r>
            <a:r>
              <a:rPr lang="nl-NL" sz="3200" b="1">
                <a:solidFill>
                  <a:schemeClr val="bg1"/>
                </a:solidFill>
              </a:rPr>
              <a:t> </a:t>
            </a:r>
            <a:r>
              <a:rPr lang="nl-NL" sz="3200" b="1" err="1">
                <a:solidFill>
                  <a:schemeClr val="bg1"/>
                </a:solidFill>
              </a:rPr>
              <a:t>only</a:t>
            </a:r>
            <a:r>
              <a:rPr lang="nl-NL" sz="3200" b="1">
                <a:solidFill>
                  <a:schemeClr val="bg1"/>
                </a:solidFill>
              </a:rPr>
              <a:t> </a:t>
            </a:r>
            <a:r>
              <a:rPr lang="nl-NL" sz="3200" b="1" err="1">
                <a:solidFill>
                  <a:schemeClr val="bg1"/>
                </a:solidFill>
              </a:rPr>
              <a:t>be</a:t>
            </a:r>
            <a:r>
              <a:rPr lang="nl-NL" sz="3200" b="1">
                <a:solidFill>
                  <a:schemeClr val="bg1"/>
                </a:solidFill>
              </a:rPr>
              <a:t> </a:t>
            </a:r>
            <a:r>
              <a:rPr lang="nl-NL" sz="3200" b="1" err="1">
                <a:solidFill>
                  <a:schemeClr val="bg1"/>
                </a:solidFill>
              </a:rPr>
              <a:t>learned</a:t>
            </a:r>
            <a:r>
              <a:rPr lang="nl-NL" sz="3200" b="1">
                <a:solidFill>
                  <a:schemeClr val="bg1"/>
                </a:solidFill>
              </a:rPr>
              <a:t> </a:t>
            </a:r>
            <a:r>
              <a:rPr lang="nl-NL" sz="3200" b="1" err="1">
                <a:solidFill>
                  <a:schemeClr val="bg1"/>
                </a:solidFill>
              </a:rPr>
              <a:t>by</a:t>
            </a:r>
            <a:r>
              <a:rPr lang="nl-NL" sz="3200" b="1">
                <a:solidFill>
                  <a:schemeClr val="bg1"/>
                </a:solidFill>
              </a:rPr>
              <a:t> making mistakes’</a:t>
            </a:r>
            <a:endParaRPr lang="en-NL" sz="3200" b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D55475-B89D-4A80-7D3B-607A7B822044}"/>
              </a:ext>
            </a:extLst>
          </p:cNvPr>
          <p:cNvSpPr txBox="1"/>
          <p:nvPr/>
        </p:nvSpPr>
        <p:spPr>
          <a:xfrm>
            <a:off x="6163971" y="4576874"/>
            <a:ext cx="4826838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>
                <a:solidFill>
                  <a:schemeClr val="bg1"/>
                </a:solidFill>
              </a:rPr>
              <a:t>- </a:t>
            </a:r>
            <a:r>
              <a:rPr lang="nl-NL" err="1">
                <a:solidFill>
                  <a:schemeClr val="bg1"/>
                </a:solidFill>
              </a:rPr>
              <a:t>Someone</a:t>
            </a:r>
            <a:endParaRPr lang="en-NL">
              <a:solidFill>
                <a:schemeClr val="bg1"/>
              </a:solidFill>
            </a:endParaRP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7EBA91C-3CB3-DD2C-CDF0-05C06152D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91450"/>
            <a:ext cx="4603812" cy="352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3936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8-9-2023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doen</a:t>
            </a:r>
            <a:endParaRPr lang="en-GB" dirty="0"/>
          </a:p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1800" dirty="0" err="1"/>
              <a:t>doen</a:t>
            </a:r>
            <a:r>
              <a:rPr lang="en-GB" sz="1800" dirty="0"/>
              <a:t> we </a:t>
            </a:r>
            <a:r>
              <a:rPr lang="en-GB" sz="1800" dirty="0" err="1"/>
              <a:t>dit</a:t>
            </a:r>
            <a:endParaRPr lang="en-GB" dirty="0"/>
          </a:p>
          <a:p>
            <a:r>
              <a:rPr lang="en-GB" dirty="0"/>
              <a:t>Hoe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dat</a:t>
            </a:r>
            <a:r>
              <a:rPr lang="en-GB" sz="1800" dirty="0"/>
              <a:t> </a:t>
            </a:r>
            <a:r>
              <a:rPr lang="en-GB" sz="1800" dirty="0" err="1"/>
              <a:t>doen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/>
              <a:t>is </a:t>
            </a:r>
            <a:r>
              <a:rPr lang="en-GB" sz="1800" dirty="0" err="1"/>
              <a:t>programmeren</a:t>
            </a:r>
            <a:endParaRPr lang="en-GB" sz="1800" dirty="0"/>
          </a:p>
          <a:p>
            <a:r>
              <a:rPr lang="en-GB" b="1" dirty="0"/>
              <a:t>Wat </a:t>
            </a:r>
            <a:r>
              <a:rPr lang="en-GB" sz="1800" b="1" dirty="0" err="1"/>
              <a:t>doet</a:t>
            </a:r>
            <a:r>
              <a:rPr lang="en-GB" sz="1800" b="1" dirty="0"/>
              <a:t> </a:t>
            </a:r>
            <a:r>
              <a:rPr lang="en-GB" sz="1800" b="1" dirty="0" err="1"/>
              <a:t>een</a:t>
            </a:r>
            <a:r>
              <a:rPr lang="en-GB" sz="1800" b="1" dirty="0"/>
              <a:t> </a:t>
            </a:r>
            <a:r>
              <a:rPr lang="en-GB" sz="1800" b="1" dirty="0" err="1"/>
              <a:t>programmeur</a:t>
            </a:r>
            <a:endParaRPr lang="en-GB" sz="1800" b="1" dirty="0"/>
          </a:p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</a:t>
            </a:r>
            <a:r>
              <a:rPr lang="en-GB" sz="1800" dirty="0" err="1"/>
              <a:t>jullie</a:t>
            </a:r>
            <a:r>
              <a:rPr lang="en-GB" sz="1800" dirty="0"/>
              <a:t> </a:t>
            </a:r>
            <a:r>
              <a:rPr lang="en-GB" sz="1800" dirty="0" err="1"/>
              <a:t>leren</a:t>
            </a:r>
            <a:endParaRPr lang="en-GB" sz="1800" dirty="0"/>
          </a:p>
          <a:p>
            <a:r>
              <a:rPr lang="en-GB" dirty="0" err="1"/>
              <a:t>Opdracht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64550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8-9-2023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 err="1"/>
              <a:t>doet</a:t>
            </a:r>
            <a:r>
              <a:rPr lang="en-GB" sz="3200"/>
              <a:t> </a:t>
            </a:r>
            <a:r>
              <a:rPr lang="en-GB" sz="3200" err="1"/>
              <a:t>een</a:t>
            </a:r>
            <a:r>
              <a:rPr lang="en-GB" sz="3200"/>
              <a:t> </a:t>
            </a:r>
            <a:r>
              <a:rPr lang="en-GB" sz="3200" err="1"/>
              <a:t>programmeur</a:t>
            </a:r>
            <a:endParaRPr lang="en-GB" sz="3200"/>
          </a:p>
        </p:txBody>
      </p:sp>
      <p:pic>
        <p:nvPicPr>
          <p:cNvPr id="7" name="Picture 6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0C389A3-17CF-1553-4FFF-80F59619F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825764"/>
            <a:ext cx="2743200" cy="2057400"/>
          </a:xfrm>
          <a:prstGeom prst="rect">
            <a:avLst/>
          </a:prstGeom>
        </p:spPr>
      </p:pic>
      <p:pic>
        <p:nvPicPr>
          <p:cNvPr id="1030" name="Picture 6" descr="macbook pro on black textile">
            <a:extLst>
              <a:ext uri="{FF2B5EF4-FFF2-40B4-BE49-F238E27FC236}">
                <a16:creationId xmlns:a16="http://schemas.microsoft.com/office/drawing/2014/main" id="{1D12F73B-2C53-6642-882A-EF6BC3766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589" y="3338169"/>
            <a:ext cx="3129379" cy="253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ve person by table watching turned on white iMac">
            <a:extLst>
              <a:ext uri="{FF2B5EF4-FFF2-40B4-BE49-F238E27FC236}">
                <a16:creationId xmlns:a16="http://schemas.microsoft.com/office/drawing/2014/main" id="{2E1ADE93-3215-E9BF-EDA5-0916D8517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714" y="3775735"/>
            <a:ext cx="3052069" cy="203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erson making latte art">
            <a:extLst>
              <a:ext uri="{FF2B5EF4-FFF2-40B4-BE49-F238E27FC236}">
                <a16:creationId xmlns:a16="http://schemas.microsoft.com/office/drawing/2014/main" id="{F181D50C-D3A4-35F5-0A65-AB19AB385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015" y="2446333"/>
            <a:ext cx="2476500" cy="138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wo men using computer and laptop">
            <a:extLst>
              <a:ext uri="{FF2B5EF4-FFF2-40B4-BE49-F238E27FC236}">
                <a16:creationId xmlns:a16="http://schemas.microsoft.com/office/drawing/2014/main" id="{0E6A7B00-2ED3-BADB-84DD-C2B5E20AC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749" y="2281606"/>
            <a:ext cx="2743200" cy="182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 close up of a text description on a computer screen">
            <a:extLst>
              <a:ext uri="{FF2B5EF4-FFF2-40B4-BE49-F238E27FC236}">
                <a16:creationId xmlns:a16="http://schemas.microsoft.com/office/drawing/2014/main" id="{ABAA9C74-9FD4-2218-5948-43A4277AE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628" y="3977178"/>
            <a:ext cx="3405316" cy="22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350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8-9-2023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doen</a:t>
            </a:r>
            <a:endParaRPr lang="en-GB" dirty="0"/>
          </a:p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1800" dirty="0" err="1"/>
              <a:t>doen</a:t>
            </a:r>
            <a:r>
              <a:rPr lang="en-GB" sz="1800" dirty="0"/>
              <a:t> we </a:t>
            </a:r>
            <a:r>
              <a:rPr lang="en-GB" sz="1800" dirty="0" err="1"/>
              <a:t>dit</a:t>
            </a:r>
            <a:endParaRPr lang="en-GB" dirty="0"/>
          </a:p>
          <a:p>
            <a:r>
              <a:rPr lang="en-GB" dirty="0"/>
              <a:t>Hoe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dat</a:t>
            </a:r>
            <a:r>
              <a:rPr lang="en-GB" sz="1800" dirty="0"/>
              <a:t> </a:t>
            </a:r>
            <a:r>
              <a:rPr lang="en-GB" sz="1800" dirty="0" err="1"/>
              <a:t>doen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/>
              <a:t>is </a:t>
            </a:r>
            <a:r>
              <a:rPr lang="en-GB" sz="1800" dirty="0" err="1"/>
              <a:t>programmeren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 err="1"/>
              <a:t>doet</a:t>
            </a:r>
            <a:r>
              <a:rPr lang="en-GB" sz="1800" dirty="0"/>
              <a:t> </a:t>
            </a:r>
            <a:r>
              <a:rPr lang="en-GB" sz="1800" dirty="0" err="1"/>
              <a:t>een</a:t>
            </a:r>
            <a:r>
              <a:rPr lang="en-GB" sz="1800" dirty="0"/>
              <a:t> </a:t>
            </a:r>
            <a:r>
              <a:rPr lang="en-GB" sz="1800" dirty="0" err="1"/>
              <a:t>programmeur</a:t>
            </a:r>
            <a:endParaRPr lang="en-GB" sz="1800" dirty="0"/>
          </a:p>
          <a:p>
            <a:r>
              <a:rPr lang="en-GB" b="1" dirty="0"/>
              <a:t>Wat </a:t>
            </a:r>
            <a:r>
              <a:rPr lang="en-GB" sz="1800" b="1" dirty="0" err="1"/>
              <a:t>gaan</a:t>
            </a:r>
            <a:r>
              <a:rPr lang="en-GB" sz="1800" b="1" dirty="0"/>
              <a:t> </a:t>
            </a:r>
            <a:r>
              <a:rPr lang="en-GB" sz="1800" b="1" dirty="0" err="1"/>
              <a:t>jullie</a:t>
            </a:r>
            <a:r>
              <a:rPr lang="en-GB" sz="1800" b="1" dirty="0"/>
              <a:t> </a:t>
            </a:r>
            <a:r>
              <a:rPr lang="en-GB" sz="1800" b="1" dirty="0" err="1"/>
              <a:t>leren</a:t>
            </a:r>
            <a:endParaRPr lang="en-GB" sz="1800" b="1" dirty="0"/>
          </a:p>
          <a:p>
            <a:r>
              <a:rPr lang="en-GB" dirty="0" err="1"/>
              <a:t>Opdracht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1836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8-9-2023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 err="1"/>
              <a:t>gaan</a:t>
            </a:r>
            <a:r>
              <a:rPr lang="en-GB" sz="3200"/>
              <a:t> </a:t>
            </a:r>
            <a:r>
              <a:rPr lang="en-GB" sz="3200" err="1"/>
              <a:t>jullie</a:t>
            </a:r>
            <a:r>
              <a:rPr lang="en-GB" sz="3200"/>
              <a:t> </a:t>
            </a:r>
            <a:r>
              <a:rPr lang="en-GB" sz="3200" err="1"/>
              <a:t>leren</a:t>
            </a:r>
            <a:endParaRPr lang="en-GB" sz="3200"/>
          </a:p>
        </p:txBody>
      </p:sp>
      <p:sp>
        <p:nvSpPr>
          <p:cNvPr id="10" name="Tijdelijke aanduiding voor inhoud 5">
            <a:extLst>
              <a:ext uri="{FF2B5EF4-FFF2-40B4-BE49-F238E27FC236}">
                <a16:creationId xmlns:a16="http://schemas.microsoft.com/office/drawing/2014/main" id="{2AA01DA3-FCF9-8489-ACF3-37724169C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r>
              <a:rPr lang="en-GB" dirty="0"/>
              <a:t>Data </a:t>
            </a:r>
            <a:r>
              <a:rPr lang="en-GB"/>
              <a:t>in Excel</a:t>
            </a:r>
            <a:endParaRPr lang="en-GB" dirty="0"/>
          </a:p>
          <a:p>
            <a:r>
              <a:rPr lang="en-GB" dirty="0"/>
              <a:t>Python basics</a:t>
            </a:r>
          </a:p>
          <a:p>
            <a:r>
              <a:rPr lang="en-GB" dirty="0" err="1"/>
              <a:t>Werken</a:t>
            </a:r>
            <a:r>
              <a:rPr lang="en-GB" dirty="0"/>
              <a:t> met data</a:t>
            </a:r>
          </a:p>
          <a:p>
            <a:r>
              <a:rPr lang="en-GB" dirty="0" err="1"/>
              <a:t>Visualiseren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9720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9CE06E7-1D27-2440-8E90-D9C0EEA0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 </a:t>
            </a:r>
            <a:r>
              <a:rPr lang="en-GB" dirty="0" err="1"/>
              <a:t>opdracht</a:t>
            </a:r>
            <a:endParaRPr lang="en-GB" dirty="0"/>
          </a:p>
        </p:txBody>
      </p:sp>
      <p:pic>
        <p:nvPicPr>
          <p:cNvPr id="3" name="Picture Placeholder 2" descr="A close-up of a ferris wheel&#10;&#10;Description automatically generated with medium confidence">
            <a:extLst>
              <a:ext uri="{FF2B5EF4-FFF2-40B4-BE49-F238E27FC236}">
                <a16:creationId xmlns:a16="http://schemas.microsoft.com/office/drawing/2014/main" id="{AC2FF8C1-6C86-A56A-9232-C32620D7D9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2503" b="12503"/>
          <a:stretch>
            <a:fillRect/>
          </a:stretch>
        </p:blipFill>
        <p:spPr/>
      </p:pic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0939731C-28E0-004F-98AB-84BD09FFDA9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0" y="1828800"/>
            <a:ext cx="5136472" cy="4371975"/>
          </a:xfrm>
        </p:spPr>
        <p:txBody>
          <a:bodyPr/>
          <a:lstStyle/>
          <a:p>
            <a:r>
              <a:rPr lang="en-GB" dirty="0"/>
              <a:t>Ga </a:t>
            </a:r>
            <a:r>
              <a:rPr lang="en-GB" dirty="0" err="1"/>
              <a:t>naar</a:t>
            </a:r>
            <a:r>
              <a:rPr lang="en-GB" dirty="0"/>
              <a:t>: </a:t>
            </a:r>
          </a:p>
          <a:p>
            <a:pPr marL="0" indent="0">
              <a:buNone/>
            </a:pPr>
            <a:r>
              <a:rPr lang="en-GB" dirty="0"/>
              <a:t>   remi-ui.github.io/</a:t>
            </a:r>
            <a:r>
              <a:rPr lang="en-GB" dirty="0" err="1"/>
              <a:t>python_tb</a:t>
            </a:r>
            <a:endParaRPr lang="en-GB" dirty="0"/>
          </a:p>
          <a:p>
            <a:r>
              <a:rPr lang="en-GB" dirty="0" err="1"/>
              <a:t>Doorloop</a:t>
            </a:r>
            <a:r>
              <a:rPr lang="en-GB" dirty="0"/>
              <a:t> de </a:t>
            </a:r>
            <a:r>
              <a:rPr lang="en-GB" dirty="0" err="1"/>
              <a:t>opdracht</a:t>
            </a:r>
            <a:r>
              <a:rPr lang="en-GB" dirty="0"/>
              <a:t> </a:t>
            </a:r>
            <a:r>
              <a:rPr lang="en-GB" dirty="0" err="1"/>
              <a:t>bij</a:t>
            </a:r>
            <a:r>
              <a:rPr lang="en-GB" dirty="0"/>
              <a:t> Week 1.</a:t>
            </a:r>
          </a:p>
          <a:p>
            <a:r>
              <a:rPr lang="en-GB" dirty="0"/>
              <a:t>Lever </a:t>
            </a:r>
            <a:r>
              <a:rPr lang="en-GB" dirty="0" err="1"/>
              <a:t>deze</a:t>
            </a:r>
            <a:r>
              <a:rPr lang="en-GB" dirty="0"/>
              <a:t> in via </a:t>
            </a:r>
            <a:r>
              <a:rPr lang="en-GB" dirty="0" err="1"/>
              <a:t>eJournal</a:t>
            </a:r>
            <a:r>
              <a:rPr lang="en-GB" dirty="0"/>
              <a:t> in </a:t>
            </a:r>
            <a:r>
              <a:rPr lang="en-GB" dirty="0" err="1"/>
              <a:t>een</a:t>
            </a:r>
            <a:r>
              <a:rPr lang="en-GB" dirty="0"/>
              <a:t> PDF </a:t>
            </a:r>
            <a:r>
              <a:rPr lang="en-GB" dirty="0" err="1"/>
              <a:t>bestand</a:t>
            </a:r>
            <a:r>
              <a:rPr lang="en-GB" dirty="0"/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36440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7DA6F-9863-5761-7391-E346752C7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 het werk!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A5D9C3-7DAE-60A9-B1BC-95D06DA93D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717C3C-7126-5490-45D9-6A596431E13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Als je vragen hebt, kom bij me langs!</a:t>
            </a:r>
          </a:p>
        </p:txBody>
      </p:sp>
    </p:spTree>
    <p:extLst>
      <p:ext uri="{BB962C8B-B14F-4D97-AF65-F5344CB8AC3E}">
        <p14:creationId xmlns:p14="http://schemas.microsoft.com/office/powerpoint/2010/main" val="2742246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8-9-2023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Mentimeter</a:t>
            </a:r>
            <a:endParaRPr lang="en-GB" dirty="0"/>
          </a:p>
        </p:txBody>
      </p:sp>
      <p:pic>
        <p:nvPicPr>
          <p:cNvPr id="8" name="Content Placeholder 7" descr="A qr code with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37A16186-2C2A-122F-0141-D3F3734C20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276970" y="2038841"/>
            <a:ext cx="3638060" cy="3638060"/>
          </a:xfrm>
        </p:spPr>
      </p:pic>
    </p:spTree>
    <p:extLst>
      <p:ext uri="{BB962C8B-B14F-4D97-AF65-F5344CB8AC3E}">
        <p14:creationId xmlns:p14="http://schemas.microsoft.com/office/powerpoint/2010/main" val="446276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8-9-2023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 err="1"/>
              <a:t>gaan</a:t>
            </a:r>
            <a:r>
              <a:rPr lang="en-GB" sz="3200" dirty="0"/>
              <a:t> we </a:t>
            </a:r>
            <a:r>
              <a:rPr lang="en-GB" sz="3200" dirty="0" err="1"/>
              <a:t>doen</a:t>
            </a:r>
            <a:endParaRPr lang="en-GB" sz="3200" dirty="0"/>
          </a:p>
        </p:txBody>
      </p:sp>
      <p:pic>
        <p:nvPicPr>
          <p:cNvPr id="7" name="Picture 4" descr="Python (programming language) - Wikipedia">
            <a:extLst>
              <a:ext uri="{FF2B5EF4-FFF2-40B4-BE49-F238E27FC236}">
                <a16:creationId xmlns:a16="http://schemas.microsoft.com/office/drawing/2014/main" id="{20A89327-E963-B0E2-0561-5EDCC26F0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550" y="2997815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icrosoft Excel - Wikipedia">
            <a:extLst>
              <a:ext uri="{FF2B5EF4-FFF2-40B4-BE49-F238E27FC236}">
                <a16:creationId xmlns:a16="http://schemas.microsoft.com/office/drawing/2014/main" id="{75EEFB5A-2482-47EC-B6E7-72D173FAD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671" y="2961057"/>
            <a:ext cx="1006293" cy="93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43BEA74-F83C-46EC-55A5-F142CB290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61057"/>
            <a:ext cx="935885" cy="93588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18784BB1-7C6E-ED0F-6159-D18A34B1C3D3}"/>
              </a:ext>
            </a:extLst>
          </p:cNvPr>
          <p:cNvSpPr/>
          <p:nvPr/>
        </p:nvSpPr>
        <p:spPr>
          <a:xfrm>
            <a:off x="2170386" y="3148180"/>
            <a:ext cx="707984" cy="6134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31E2C01-17A5-E19B-A6DA-5C1F849A7819}"/>
              </a:ext>
            </a:extLst>
          </p:cNvPr>
          <p:cNvSpPr/>
          <p:nvPr/>
        </p:nvSpPr>
        <p:spPr>
          <a:xfrm>
            <a:off x="4677265" y="3122270"/>
            <a:ext cx="707984" cy="6134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3" name="Picture 12" descr="A picture containing clipart&#10;&#10;Description automatically generated">
            <a:extLst>
              <a:ext uri="{FF2B5EF4-FFF2-40B4-BE49-F238E27FC236}">
                <a16:creationId xmlns:a16="http://schemas.microsoft.com/office/drawing/2014/main" id="{FE124A95-F54A-7070-A6AD-66226FB26C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6332" y="2890649"/>
            <a:ext cx="1006293" cy="1006293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5AD88229-CFDD-2F2B-7033-DDAEB66FC1FC}"/>
              </a:ext>
            </a:extLst>
          </p:cNvPr>
          <p:cNvSpPr/>
          <p:nvPr/>
        </p:nvSpPr>
        <p:spPr>
          <a:xfrm>
            <a:off x="7012047" y="3103332"/>
            <a:ext cx="707984" cy="6134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05877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8-9-2023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 err="1"/>
              <a:t>gaan</a:t>
            </a:r>
            <a:r>
              <a:rPr lang="en-GB" sz="3200" dirty="0"/>
              <a:t> we </a:t>
            </a:r>
            <a:r>
              <a:rPr lang="en-GB" sz="3200" dirty="0" err="1"/>
              <a:t>doen</a:t>
            </a:r>
            <a:r>
              <a:rPr lang="en-GB" sz="3200" dirty="0"/>
              <a:t> </a:t>
            </a:r>
          </a:p>
        </p:txBody>
      </p:sp>
      <p:pic>
        <p:nvPicPr>
          <p:cNvPr id="8" name="Content Placeholder 7" descr="A picture containing light&#10;&#10;Description automatically generated">
            <a:extLst>
              <a:ext uri="{FF2B5EF4-FFF2-40B4-BE49-F238E27FC236}">
                <a16:creationId xmlns:a16="http://schemas.microsoft.com/office/drawing/2014/main" id="{605D6D4B-EC5C-5B26-EB83-34F3E635E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400" y="1929382"/>
            <a:ext cx="2883199" cy="432479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E3DED27-2868-7131-1C93-711C8A4AB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056" y="603819"/>
            <a:ext cx="935885" cy="93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92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8-9-2023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7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 err="1"/>
              <a:t>gaan</a:t>
            </a:r>
            <a:r>
              <a:rPr lang="en-GB" sz="3200" dirty="0"/>
              <a:t> we </a:t>
            </a:r>
            <a:r>
              <a:rPr lang="en-GB" sz="3200" dirty="0" err="1"/>
              <a:t>doen</a:t>
            </a:r>
            <a:r>
              <a:rPr lang="en-GB" sz="3200" dirty="0"/>
              <a:t>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10821DE-B2DF-6A30-8BFB-C1AB054AA1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68841"/>
            <a:ext cx="10515600" cy="2855305"/>
          </a:xfrm>
        </p:spPr>
      </p:pic>
      <p:pic>
        <p:nvPicPr>
          <p:cNvPr id="10" name="Picture 2" descr="Microsoft Excel - Wikipedia">
            <a:extLst>
              <a:ext uri="{FF2B5EF4-FFF2-40B4-BE49-F238E27FC236}">
                <a16:creationId xmlns:a16="http://schemas.microsoft.com/office/drawing/2014/main" id="{E9EF1F1F-DC3A-AC3A-8967-ECDEAF990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485" y="559963"/>
            <a:ext cx="1006293" cy="93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120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8-9-2023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8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 err="1"/>
              <a:t>gaan</a:t>
            </a:r>
            <a:r>
              <a:rPr lang="en-GB" sz="3200" dirty="0"/>
              <a:t> we </a:t>
            </a:r>
            <a:r>
              <a:rPr lang="en-GB" sz="3200" dirty="0" err="1"/>
              <a:t>doen</a:t>
            </a:r>
            <a:r>
              <a:rPr lang="en-GB" sz="3200" dirty="0"/>
              <a:t> </a:t>
            </a:r>
          </a:p>
        </p:txBody>
      </p:sp>
      <p:pic>
        <p:nvPicPr>
          <p:cNvPr id="8" name="Picture 4" descr="Python (programming language) - Wikipedia">
            <a:extLst>
              <a:ext uri="{FF2B5EF4-FFF2-40B4-BE49-F238E27FC236}">
                <a16:creationId xmlns:a16="http://schemas.microsoft.com/office/drawing/2014/main" id="{C1E9BB2C-125E-9605-C301-EA985B811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557" y="570812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7420912-5429-2BC5-4DC5-00DDD87C2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975" y="2523331"/>
            <a:ext cx="802005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53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8-9-2023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9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 err="1"/>
              <a:t>gaan</a:t>
            </a:r>
            <a:r>
              <a:rPr lang="en-GB" sz="3200" dirty="0"/>
              <a:t> we </a:t>
            </a:r>
            <a:r>
              <a:rPr lang="en-GB" sz="3200" dirty="0" err="1"/>
              <a:t>doen</a:t>
            </a:r>
            <a:r>
              <a:rPr lang="en-GB" sz="3200" dirty="0"/>
              <a:t> </a:t>
            </a:r>
          </a:p>
        </p:txBody>
      </p:sp>
      <p:pic>
        <p:nvPicPr>
          <p:cNvPr id="6" name="Picture 5" descr="A picture containing clipart&#10;&#10;Description automatically generated">
            <a:extLst>
              <a:ext uri="{FF2B5EF4-FFF2-40B4-BE49-F238E27FC236}">
                <a16:creationId xmlns:a16="http://schemas.microsoft.com/office/drawing/2014/main" id="{788C737B-9EBE-38C7-1023-5981F767D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756" y="408766"/>
            <a:ext cx="1006293" cy="1006293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14FE4A8-0F3A-27FF-7402-BE0201286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483332825"/>
      </p:ext>
    </p:extLst>
  </p:cSld>
  <p:clrMapOvr>
    <a:masterClrMapping/>
  </p:clrMapOvr>
</p:sld>
</file>

<file path=ppt/theme/theme1.xml><?xml version="1.0" encoding="utf-8"?>
<a:theme xmlns:a="http://schemas.openxmlformats.org/drawingml/2006/main" name="1 - Hanze Hogeschool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4A97E1B2-3CCE-43AA-A955-1C857C721A9B}"/>
    </a:ext>
  </a:extLst>
</a:theme>
</file>

<file path=ppt/theme/theme2.xml><?xml version="1.0" encoding="utf-8"?>
<a:theme xmlns:a="http://schemas.openxmlformats.org/drawingml/2006/main" name="2 - Vervolg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44530CF1-DBED-4835-BAF5-22DD53B1B439}"/>
    </a:ext>
  </a:extLst>
</a:theme>
</file>

<file path=ppt/theme/theme3.xml><?xml version="1.0" encoding="utf-8"?>
<a:theme xmlns:a="http://schemas.openxmlformats.org/drawingml/2006/main" name="3 - Vervolg met beeld en tekst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36EF535A-A7DE-44A4-B54A-5029AD2A5691}"/>
    </a:ext>
  </a:extLst>
</a:theme>
</file>

<file path=ppt/theme/theme4.xml><?xml version="1.0" encoding="utf-8"?>
<a:theme xmlns:a="http://schemas.openxmlformats.org/drawingml/2006/main" name="4 - Vervolg met beeld en tekst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6F7C749C-E8A5-402C-8396-0D0977FD6FAF}"/>
    </a:ext>
  </a:extLst>
</a:theme>
</file>

<file path=ppt/theme/theme5.xml><?xml version="1.0" encoding="utf-8"?>
<a:theme xmlns:a="http://schemas.openxmlformats.org/drawingml/2006/main" name="5 - Tussen slide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204B78C3-6EEB-41A1-A93A-9D34D790168D}"/>
    </a:ext>
  </a:extLst>
</a:theme>
</file>

<file path=ppt/theme/theme6.xml><?xml version="1.0" encoding="utf-8"?>
<a:theme xmlns:a="http://schemas.openxmlformats.org/drawingml/2006/main" name="6 - Inhoud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7E764241-78AC-482C-A533-70B65922D59B}"/>
    </a:ext>
  </a:extLst>
</a:theme>
</file>

<file path=ppt/theme/theme7.xml><?xml version="1.0" encoding="utf-8"?>
<a:theme xmlns:a="http://schemas.openxmlformats.org/drawingml/2006/main" name="7 - Tekst en beeld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9BD18696-817E-497D-9B71-E9519D99794F}"/>
    </a:ext>
  </a:extLst>
</a:theme>
</file>

<file path=ppt/theme/theme8.xml><?xml version="1.0" encoding="utf-8"?>
<a:theme xmlns:a="http://schemas.openxmlformats.org/drawingml/2006/main" name="8 - Afsluiter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C41EE3B2-6433-4A60-9E15-6E16443F7296}"/>
    </a:ext>
  </a:extLst>
</a:theme>
</file>

<file path=ppt/theme/theme9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3AEE075B114C4887087DB3E8F9B55F" ma:contentTypeVersion="13" ma:contentTypeDescription="Een nieuw document maken." ma:contentTypeScope="" ma:versionID="b5baf8fcd546ac25875f7476d735fa59">
  <xsd:schema xmlns:xsd="http://www.w3.org/2001/XMLSchema" xmlns:xs="http://www.w3.org/2001/XMLSchema" xmlns:p="http://schemas.microsoft.com/office/2006/metadata/properties" xmlns:ns2="85cbf34a-dfb4-420a-bb1b-4bc96c9b951a" xmlns:ns3="d45c63aa-09b5-4749-8f1a-326fb99f9e68" targetNamespace="http://schemas.microsoft.com/office/2006/metadata/properties" ma:root="true" ma:fieldsID="8b42a172ebce5d56d40dc9cec2fca154" ns2:_="" ns3:_="">
    <xsd:import namespace="85cbf34a-dfb4-420a-bb1b-4bc96c9b951a"/>
    <xsd:import namespace="d45c63aa-09b5-4749-8f1a-326fb99f9e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bf34a-dfb4-420a-bb1b-4bc96c9b95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5c63aa-09b5-4749-8f1a-326fb99f9e6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1D13F80-9CBD-43CE-B667-7FB148C87E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cbf34a-dfb4-420a-bb1b-4bc96c9b951a"/>
    <ds:schemaRef ds:uri="d45c63aa-09b5-4749-8f1a-326fb99f9e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92E5739-8AAC-4082-9EF5-E8CEF824AC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4C70BE0-E217-43D1-879A-79D4B5ACB04F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d45c63aa-09b5-4749-8f1a-326fb99f9e68"/>
    <ds:schemaRef ds:uri="85cbf34a-dfb4-420a-bb1b-4bc96c9b951a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HANZE PowerPoint</Template>
  <TotalTime>722</TotalTime>
  <Words>524</Words>
  <Application>Microsoft Office PowerPoint</Application>
  <PresentationFormat>Widescreen</PresentationFormat>
  <Paragraphs>218</Paragraphs>
  <Slides>37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Arial</vt:lpstr>
      <vt:lpstr>Arial (headings)</vt:lpstr>
      <vt:lpstr>Calibri</vt:lpstr>
      <vt:lpstr>1 - Hanze Hogeschool</vt:lpstr>
      <vt:lpstr>2 - Vervolg</vt:lpstr>
      <vt:lpstr>3 - Vervolg met beeld en tekst</vt:lpstr>
      <vt:lpstr>4 - Vervolg met beeld en tekst</vt:lpstr>
      <vt:lpstr>5 - Tussen slide</vt:lpstr>
      <vt:lpstr>6 - Inhoud</vt:lpstr>
      <vt:lpstr>7 - Tekst en beeld</vt:lpstr>
      <vt:lpstr>8 - Afsluiter</vt:lpstr>
      <vt:lpstr>PowerPoint Presentation</vt:lpstr>
      <vt:lpstr>PowerPoint Presentation</vt:lpstr>
      <vt:lpstr>Inhoud</vt:lpstr>
      <vt:lpstr>Mentimeter</vt:lpstr>
      <vt:lpstr>Wat gaan we doen</vt:lpstr>
      <vt:lpstr>Wat gaan we doen </vt:lpstr>
      <vt:lpstr>Wat gaan we doen </vt:lpstr>
      <vt:lpstr>Wat gaan we doen </vt:lpstr>
      <vt:lpstr>Wat gaan we doen </vt:lpstr>
      <vt:lpstr>Inhoud</vt:lpstr>
      <vt:lpstr>Waarom doen we dit</vt:lpstr>
      <vt:lpstr>Waarom doen we dit</vt:lpstr>
      <vt:lpstr>Waarom doen we dit</vt:lpstr>
      <vt:lpstr>Waarom doen we dit</vt:lpstr>
      <vt:lpstr>Waarom doen we dit</vt:lpstr>
      <vt:lpstr>Waarom doen we dit</vt:lpstr>
      <vt:lpstr>Waarom doen we dit</vt:lpstr>
      <vt:lpstr>Waarom doen we dit</vt:lpstr>
      <vt:lpstr>Inhoud</vt:lpstr>
      <vt:lpstr>Hoe doen we dit</vt:lpstr>
      <vt:lpstr>Inhoud</vt:lpstr>
      <vt:lpstr>Wat is programmeren</vt:lpstr>
      <vt:lpstr>Wat is programmeren</vt:lpstr>
      <vt:lpstr>Wat is programmeren</vt:lpstr>
      <vt:lpstr>Wat is programmeren</vt:lpstr>
      <vt:lpstr>Wat is programmeren</vt:lpstr>
      <vt:lpstr>Wat is programmeren</vt:lpstr>
      <vt:lpstr>Wat is programmeren</vt:lpstr>
      <vt:lpstr>Wat is programmeren</vt:lpstr>
      <vt:lpstr>Wat is programmeren</vt:lpstr>
      <vt:lpstr>Wat is programmeren</vt:lpstr>
      <vt:lpstr>Inhoud</vt:lpstr>
      <vt:lpstr>Wat doet een programmeur</vt:lpstr>
      <vt:lpstr>Inhoud</vt:lpstr>
      <vt:lpstr>Wat gaan jullie leren</vt:lpstr>
      <vt:lpstr>De opdracht</vt:lpstr>
      <vt:lpstr>Aan het werk!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Thüss RM, Remi</dc:creator>
  <cp:lastModifiedBy>Thüss RM, Remi</cp:lastModifiedBy>
  <cp:revision>5</cp:revision>
  <dcterms:created xsi:type="dcterms:W3CDTF">2023-03-27T13:30:30Z</dcterms:created>
  <dcterms:modified xsi:type="dcterms:W3CDTF">2023-09-08T13:12:18Z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5dc6714-9f23-4030-b547-8c94b19e0b7a_Enabled">
    <vt:lpwstr>true</vt:lpwstr>
  </property>
  <property fmtid="{D5CDD505-2E9C-101B-9397-08002B2CF9AE}" pid="3" name="MSIP_Label_f5dc6714-9f23-4030-b547-8c94b19e0b7a_SetDate">
    <vt:lpwstr>2022-01-24T07:34:03Z</vt:lpwstr>
  </property>
  <property fmtid="{D5CDD505-2E9C-101B-9397-08002B2CF9AE}" pid="4" name="MSIP_Label_f5dc6714-9f23-4030-b547-8c94b19e0b7a_Method">
    <vt:lpwstr>Standard</vt:lpwstr>
  </property>
  <property fmtid="{D5CDD505-2E9C-101B-9397-08002B2CF9AE}" pid="5" name="MSIP_Label_f5dc6714-9f23-4030-b547-8c94b19e0b7a_Name">
    <vt:lpwstr>Internal Information (R3)</vt:lpwstr>
  </property>
  <property fmtid="{D5CDD505-2E9C-101B-9397-08002B2CF9AE}" pid="6" name="MSIP_Label_f5dc6714-9f23-4030-b547-8c94b19e0b7a_SiteId">
    <vt:lpwstr>acbd4e6b-e845-4677-853c-a8d24faf3655</vt:lpwstr>
  </property>
  <property fmtid="{D5CDD505-2E9C-101B-9397-08002B2CF9AE}" pid="7" name="MSIP_Label_f5dc6714-9f23-4030-b547-8c94b19e0b7a_ActionId">
    <vt:lpwstr>f610f598-aa15-4259-9b57-3457ec38917a</vt:lpwstr>
  </property>
  <property fmtid="{D5CDD505-2E9C-101B-9397-08002B2CF9AE}" pid="8" name="MSIP_Label_f5dc6714-9f23-4030-b547-8c94b19e0b7a_ContentBits">
    <vt:lpwstr>0</vt:lpwstr>
  </property>
  <property fmtid="{D5CDD505-2E9C-101B-9397-08002B2CF9AE}" pid="9" name="ContentTypeId">
    <vt:lpwstr>0x010100EE3AEE075B114C4887087DB3E8F9B55F</vt:lpwstr>
  </property>
</Properties>
</file>